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7" r:id="rId1"/>
  </p:sldMasterIdLst>
  <p:notesMasterIdLst>
    <p:notesMasterId r:id="rId26"/>
  </p:notesMasterIdLst>
  <p:handoutMasterIdLst>
    <p:handoutMasterId r:id="rId27"/>
  </p:handoutMasterIdLst>
  <p:sldIdLst>
    <p:sldId id="256" r:id="rId2"/>
    <p:sldId id="2076138507" r:id="rId3"/>
    <p:sldId id="2076138555" r:id="rId4"/>
    <p:sldId id="2076138564" r:id="rId5"/>
    <p:sldId id="2076138610" r:id="rId6"/>
    <p:sldId id="2076138611" r:id="rId7"/>
    <p:sldId id="2076138612" r:id="rId8"/>
    <p:sldId id="2076138613" r:id="rId9"/>
    <p:sldId id="2076138614" r:id="rId10"/>
    <p:sldId id="2076138615" r:id="rId11"/>
    <p:sldId id="2076138574" r:id="rId12"/>
    <p:sldId id="2076138588" r:id="rId13"/>
    <p:sldId id="2076138575" r:id="rId14"/>
    <p:sldId id="2076138589" r:id="rId15"/>
    <p:sldId id="2076138590" r:id="rId16"/>
    <p:sldId id="2076138591" r:id="rId17"/>
    <p:sldId id="2076138593" r:id="rId18"/>
    <p:sldId id="2076138616" r:id="rId19"/>
    <p:sldId id="2076138563" r:id="rId20"/>
    <p:sldId id="2076138605" r:id="rId21"/>
    <p:sldId id="2076138607" r:id="rId22"/>
    <p:sldId id="2076138608" r:id="rId23"/>
    <p:sldId id="2076138609" r:id="rId24"/>
    <p:sldId id="207613860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A2C09554-3E04-474D-B120-55E860685491}">
          <p14:sldIdLst>
            <p14:sldId id="256"/>
            <p14:sldId id="2076138507"/>
            <p14:sldId id="2076138555"/>
          </p14:sldIdLst>
        </p14:section>
        <p14:section name="Section 1: Worksheets Establish Context" id="{618BF406-262E-DB4B-96D6-25E8C61CCA95}">
          <p14:sldIdLst>
            <p14:sldId id="2076138564"/>
            <p14:sldId id="2076138610"/>
            <p14:sldId id="2076138611"/>
            <p14:sldId id="2076138612"/>
            <p14:sldId id="2076138613"/>
            <p14:sldId id="2076138614"/>
            <p14:sldId id="2076138615"/>
            <p14:sldId id="2076138574"/>
            <p14:sldId id="2076138588"/>
            <p14:sldId id="2076138575"/>
            <p14:sldId id="2076138589"/>
            <p14:sldId id="2076138590"/>
            <p14:sldId id="2076138591"/>
            <p14:sldId id="2076138593"/>
            <p14:sldId id="2076138616"/>
          </p14:sldIdLst>
        </p14:section>
        <p14:section name="Section 2: Insights Analysis Quick Reference Checklist" id="{A43DBEC3-7A45-594E-A932-81F1BFFAE3E7}">
          <p14:sldIdLst>
            <p14:sldId id="2076138563"/>
            <p14:sldId id="2076138605"/>
            <p14:sldId id="2076138607"/>
            <p14:sldId id="2076138608"/>
            <p14:sldId id="2076138609"/>
            <p14:sldId id="207613860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B6C3718-6FC6-DAB9-4403-955380BF7B2D}" name="Tim Flavin" initials="TF" userId="S::tim.flavin@dotdashmdp.com::e2401281-32fc-4ef1-afa6-90afd95bae1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655EB"/>
    <a:srgbClr val="1157ED"/>
    <a:srgbClr val="EC0E89"/>
    <a:srgbClr val="FAFAFA"/>
    <a:srgbClr val="F1F1F1"/>
    <a:srgbClr val="07235F"/>
    <a:srgbClr val="BD51C0"/>
    <a:srgbClr val="5E4FEB"/>
    <a:srgbClr val="636466"/>
    <a:srgbClr val="AB22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98"/>
    <p:restoredTop sz="94868"/>
  </p:normalViewPr>
  <p:slideViewPr>
    <p:cSldViewPr snapToGrid="0">
      <p:cViewPr varScale="1">
        <p:scale>
          <a:sx n="119" d="100"/>
          <a:sy n="119" d="100"/>
        </p:scale>
        <p:origin x="256" y="18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96" d="100"/>
          <a:sy n="96" d="100"/>
        </p:scale>
        <p:origin x="432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B16AD4-FC06-D29D-6E9F-1E709584A61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E3CB258-1F5F-AA91-6C2A-28E52D5E2A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134B1C-CB80-1B4B-B120-CA723E0EE848}" type="datetimeFigureOut">
              <a:rPr lang="en-US" smtClean="0"/>
              <a:t>1/15/26</a:t>
            </a:fld>
            <a:endParaRPr lang="en-US"/>
          </a:p>
        </p:txBody>
      </p:sp>
      <p:sp>
        <p:nvSpPr>
          <p:cNvPr id="4" name="Footer Placeholder 3">
            <a:extLst>
              <a:ext uri="{FF2B5EF4-FFF2-40B4-BE49-F238E27FC236}">
                <a16:creationId xmlns:a16="http://schemas.microsoft.com/office/drawing/2014/main" id="{5742B5B6-0942-6358-872A-B55BC58710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6D33E89-050B-544D-8FFA-B5D9A10C918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CA46AA-25DA-1448-B013-89CB8611A5D5}" type="slidenum">
              <a:rPr lang="en-US" smtClean="0"/>
              <a:t>‹#›</a:t>
            </a:fld>
            <a:endParaRPr lang="en-US"/>
          </a:p>
        </p:txBody>
      </p:sp>
    </p:spTree>
    <p:extLst>
      <p:ext uri="{BB962C8B-B14F-4D97-AF65-F5344CB8AC3E}">
        <p14:creationId xmlns:p14="http://schemas.microsoft.com/office/powerpoint/2010/main" val="146676997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2E64A4-63EB-F74F-B10D-C72E030A465A}" type="datetimeFigureOut">
              <a:rPr lang="en-US" smtClean="0"/>
              <a:t>1/15/26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8016F-D233-304D-8640-E928AFE1C782}" type="slidenum">
              <a:rPr lang="en-US" smtClean="0"/>
              <a:t>‹#›</a:t>
            </a:fld>
            <a:endParaRPr lang="en-US"/>
          </a:p>
        </p:txBody>
      </p:sp>
    </p:spTree>
    <p:extLst>
      <p:ext uri="{BB962C8B-B14F-4D97-AF65-F5344CB8AC3E}">
        <p14:creationId xmlns:p14="http://schemas.microsoft.com/office/powerpoint/2010/main" val="4232391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3109198052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33" name="Google Shape;133;g23109198052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4254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D8AC61AC-0449-7F4E-5EE4-E2F44BC594A0}"/>
            </a:ext>
          </a:extLst>
        </p:cNvPr>
        <p:cNvGrpSpPr/>
        <p:nvPr/>
      </p:nvGrpSpPr>
      <p:grpSpPr>
        <a:xfrm>
          <a:off x="0" y="0"/>
          <a:ext cx="0" cy="0"/>
          <a:chOff x="0" y="0"/>
          <a:chExt cx="0" cy="0"/>
        </a:xfrm>
      </p:grpSpPr>
      <p:sp>
        <p:nvSpPr>
          <p:cNvPr id="132" name="Google Shape;132;g23109198052_0_13:notes">
            <a:extLst>
              <a:ext uri="{FF2B5EF4-FFF2-40B4-BE49-F238E27FC236}">
                <a16:creationId xmlns:a16="http://schemas.microsoft.com/office/drawing/2014/main" id="{1F34B9CF-5912-619C-0158-12A3188A7E2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33" name="Google Shape;133;g23109198052_0_13:notes">
            <a:extLst>
              <a:ext uri="{FF2B5EF4-FFF2-40B4-BE49-F238E27FC236}">
                <a16:creationId xmlns:a16="http://schemas.microsoft.com/office/drawing/2014/main" id="{70B32EE5-ABC5-692C-4DD2-78B0F70A4E7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5877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FBE0B7DD-CE14-43E8-B796-4CA450F76113}"/>
            </a:ext>
          </a:extLst>
        </p:cNvPr>
        <p:cNvGrpSpPr/>
        <p:nvPr/>
      </p:nvGrpSpPr>
      <p:grpSpPr>
        <a:xfrm>
          <a:off x="0" y="0"/>
          <a:ext cx="0" cy="0"/>
          <a:chOff x="0" y="0"/>
          <a:chExt cx="0" cy="0"/>
        </a:xfrm>
      </p:grpSpPr>
      <p:sp>
        <p:nvSpPr>
          <p:cNvPr id="132" name="Google Shape;132;g23109198052_0_13:notes">
            <a:extLst>
              <a:ext uri="{FF2B5EF4-FFF2-40B4-BE49-F238E27FC236}">
                <a16:creationId xmlns:a16="http://schemas.microsoft.com/office/drawing/2014/main" id="{C4C32A79-E354-1056-B78B-E0546FBAB1A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33" name="Google Shape;133;g23109198052_0_13:notes">
            <a:extLst>
              <a:ext uri="{FF2B5EF4-FFF2-40B4-BE49-F238E27FC236}">
                <a16:creationId xmlns:a16="http://schemas.microsoft.com/office/drawing/2014/main" id="{CEA7EC45-3C10-39DF-87C7-A46448A8A05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0111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D8016F-D233-304D-8640-E928AFE1C782}" type="slidenum">
              <a:rPr lang="en-US" smtClean="0"/>
              <a:t>23</a:t>
            </a:fld>
            <a:endParaRPr lang="en-US"/>
          </a:p>
        </p:txBody>
      </p:sp>
    </p:spTree>
    <p:extLst>
      <p:ext uri="{BB962C8B-B14F-4D97-AF65-F5344CB8AC3E}">
        <p14:creationId xmlns:p14="http://schemas.microsoft.com/office/powerpoint/2010/main" val="4153323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12FA7D7B-AA74-7C71-8719-826F773F36BE}"/>
            </a:ext>
          </a:extLst>
        </p:cNvPr>
        <p:cNvGrpSpPr/>
        <p:nvPr/>
      </p:nvGrpSpPr>
      <p:grpSpPr>
        <a:xfrm>
          <a:off x="0" y="0"/>
          <a:ext cx="0" cy="0"/>
          <a:chOff x="0" y="0"/>
          <a:chExt cx="0" cy="0"/>
        </a:xfrm>
      </p:grpSpPr>
      <p:sp>
        <p:nvSpPr>
          <p:cNvPr id="132" name="Google Shape;132;g23109198052_0_13:notes">
            <a:extLst>
              <a:ext uri="{FF2B5EF4-FFF2-40B4-BE49-F238E27FC236}">
                <a16:creationId xmlns:a16="http://schemas.microsoft.com/office/drawing/2014/main" id="{CB62300C-DF19-BD89-8DAC-764D507E4E5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33" name="Google Shape;133;g23109198052_0_13:notes">
            <a:extLst>
              <a:ext uri="{FF2B5EF4-FFF2-40B4-BE49-F238E27FC236}">
                <a16:creationId xmlns:a16="http://schemas.microsoft.com/office/drawing/2014/main" id="{05AE2442-F13B-EEBE-2B8D-68D8B6630EA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9695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D8016F-D233-304D-8640-E928AFE1C782}" type="slidenum">
              <a:rPr lang="en-US" smtClean="0"/>
              <a:t>7</a:t>
            </a:fld>
            <a:endParaRPr lang="en-US"/>
          </a:p>
        </p:txBody>
      </p:sp>
    </p:spTree>
    <p:extLst>
      <p:ext uri="{BB962C8B-B14F-4D97-AF65-F5344CB8AC3E}">
        <p14:creationId xmlns:p14="http://schemas.microsoft.com/office/powerpoint/2010/main" val="3201045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7A90A961-DDDD-6C99-69F5-E2FF0A8E35B8}"/>
            </a:ext>
          </a:extLst>
        </p:cNvPr>
        <p:cNvGrpSpPr/>
        <p:nvPr/>
      </p:nvGrpSpPr>
      <p:grpSpPr>
        <a:xfrm>
          <a:off x="0" y="0"/>
          <a:ext cx="0" cy="0"/>
          <a:chOff x="0" y="0"/>
          <a:chExt cx="0" cy="0"/>
        </a:xfrm>
      </p:grpSpPr>
      <p:sp>
        <p:nvSpPr>
          <p:cNvPr id="132" name="Google Shape;132;g23109198052_0_13:notes">
            <a:extLst>
              <a:ext uri="{FF2B5EF4-FFF2-40B4-BE49-F238E27FC236}">
                <a16:creationId xmlns:a16="http://schemas.microsoft.com/office/drawing/2014/main" id="{C7944801-6BA3-6C25-D366-7C0BCD788CB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33" name="Google Shape;133;g23109198052_0_13:notes">
            <a:extLst>
              <a:ext uri="{FF2B5EF4-FFF2-40B4-BE49-F238E27FC236}">
                <a16:creationId xmlns:a16="http://schemas.microsoft.com/office/drawing/2014/main" id="{30BE49A5-8CB2-2BDD-6155-949736899D6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5535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5375451C-A5A0-B801-1AC4-A0127B61F066}"/>
            </a:ext>
          </a:extLst>
        </p:cNvPr>
        <p:cNvGrpSpPr/>
        <p:nvPr/>
      </p:nvGrpSpPr>
      <p:grpSpPr>
        <a:xfrm>
          <a:off x="0" y="0"/>
          <a:ext cx="0" cy="0"/>
          <a:chOff x="0" y="0"/>
          <a:chExt cx="0" cy="0"/>
        </a:xfrm>
      </p:grpSpPr>
      <p:sp>
        <p:nvSpPr>
          <p:cNvPr id="132" name="Google Shape;132;g23109198052_0_13:notes">
            <a:extLst>
              <a:ext uri="{FF2B5EF4-FFF2-40B4-BE49-F238E27FC236}">
                <a16:creationId xmlns:a16="http://schemas.microsoft.com/office/drawing/2014/main" id="{73485758-CF69-BE0D-2D8A-885458F9C04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33" name="Google Shape;133;g23109198052_0_13:notes">
            <a:extLst>
              <a:ext uri="{FF2B5EF4-FFF2-40B4-BE49-F238E27FC236}">
                <a16:creationId xmlns:a16="http://schemas.microsoft.com/office/drawing/2014/main" id="{702A3C20-581A-98EE-461B-97AF4AF104A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4282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698CAA01-C47C-068A-1216-6F31B6879138}"/>
            </a:ext>
          </a:extLst>
        </p:cNvPr>
        <p:cNvGrpSpPr/>
        <p:nvPr/>
      </p:nvGrpSpPr>
      <p:grpSpPr>
        <a:xfrm>
          <a:off x="0" y="0"/>
          <a:ext cx="0" cy="0"/>
          <a:chOff x="0" y="0"/>
          <a:chExt cx="0" cy="0"/>
        </a:xfrm>
      </p:grpSpPr>
      <p:sp>
        <p:nvSpPr>
          <p:cNvPr id="132" name="Google Shape;132;g23109198052_0_13:notes">
            <a:extLst>
              <a:ext uri="{FF2B5EF4-FFF2-40B4-BE49-F238E27FC236}">
                <a16:creationId xmlns:a16="http://schemas.microsoft.com/office/drawing/2014/main" id="{18742CAD-0904-B5D0-077B-F46EFDB8D42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33" name="Google Shape;133;g23109198052_0_13:notes">
            <a:extLst>
              <a:ext uri="{FF2B5EF4-FFF2-40B4-BE49-F238E27FC236}">
                <a16:creationId xmlns:a16="http://schemas.microsoft.com/office/drawing/2014/main" id="{94096E3A-75AA-DAB2-EC4D-17FFF75C607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6362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86B7077C-814E-CE0C-FCBF-95D04876AA2B}"/>
            </a:ext>
          </a:extLst>
        </p:cNvPr>
        <p:cNvGrpSpPr/>
        <p:nvPr/>
      </p:nvGrpSpPr>
      <p:grpSpPr>
        <a:xfrm>
          <a:off x="0" y="0"/>
          <a:ext cx="0" cy="0"/>
          <a:chOff x="0" y="0"/>
          <a:chExt cx="0" cy="0"/>
        </a:xfrm>
      </p:grpSpPr>
      <p:sp>
        <p:nvSpPr>
          <p:cNvPr id="132" name="Google Shape;132;g23109198052_0_13:notes">
            <a:extLst>
              <a:ext uri="{FF2B5EF4-FFF2-40B4-BE49-F238E27FC236}">
                <a16:creationId xmlns:a16="http://schemas.microsoft.com/office/drawing/2014/main" id="{D0EDFC1E-0412-91C7-5C39-9530A21606C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33" name="Google Shape;133;g23109198052_0_13:notes">
            <a:extLst>
              <a:ext uri="{FF2B5EF4-FFF2-40B4-BE49-F238E27FC236}">
                <a16:creationId xmlns:a16="http://schemas.microsoft.com/office/drawing/2014/main" id="{C4850820-5FDE-8DC6-0683-77BB688933E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4156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C6728C42-A61E-BB89-760F-AD10D86CC196}"/>
            </a:ext>
          </a:extLst>
        </p:cNvPr>
        <p:cNvGrpSpPr/>
        <p:nvPr/>
      </p:nvGrpSpPr>
      <p:grpSpPr>
        <a:xfrm>
          <a:off x="0" y="0"/>
          <a:ext cx="0" cy="0"/>
          <a:chOff x="0" y="0"/>
          <a:chExt cx="0" cy="0"/>
        </a:xfrm>
      </p:grpSpPr>
      <p:sp>
        <p:nvSpPr>
          <p:cNvPr id="132" name="Google Shape;132;g23109198052_0_13:notes">
            <a:extLst>
              <a:ext uri="{FF2B5EF4-FFF2-40B4-BE49-F238E27FC236}">
                <a16:creationId xmlns:a16="http://schemas.microsoft.com/office/drawing/2014/main" id="{7CD6DA35-AEB3-1CEC-AE17-1E63BF6B92C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33" name="Google Shape;133;g23109198052_0_13:notes">
            <a:extLst>
              <a:ext uri="{FF2B5EF4-FFF2-40B4-BE49-F238E27FC236}">
                <a16:creationId xmlns:a16="http://schemas.microsoft.com/office/drawing/2014/main" id="{36A676FC-94C8-9D69-2059-F9D46F2A796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9311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E3679E6F-C250-3AB9-F225-321218A729C5}"/>
            </a:ext>
          </a:extLst>
        </p:cNvPr>
        <p:cNvGrpSpPr/>
        <p:nvPr/>
      </p:nvGrpSpPr>
      <p:grpSpPr>
        <a:xfrm>
          <a:off x="0" y="0"/>
          <a:ext cx="0" cy="0"/>
          <a:chOff x="0" y="0"/>
          <a:chExt cx="0" cy="0"/>
        </a:xfrm>
      </p:grpSpPr>
      <p:sp>
        <p:nvSpPr>
          <p:cNvPr id="132" name="Google Shape;132;g23109198052_0_13:notes">
            <a:extLst>
              <a:ext uri="{FF2B5EF4-FFF2-40B4-BE49-F238E27FC236}">
                <a16:creationId xmlns:a16="http://schemas.microsoft.com/office/drawing/2014/main" id="{3460497C-BF55-2FB2-77CC-1722FA01272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33" name="Google Shape;133;g23109198052_0_13:notes">
            <a:extLst>
              <a:ext uri="{FF2B5EF4-FFF2-40B4-BE49-F238E27FC236}">
                <a16:creationId xmlns:a16="http://schemas.microsoft.com/office/drawing/2014/main" id="{D798E67E-FF8A-03B4-BB8F-7F4A0469299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77783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www.bizrateinsights.com/"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www.bizrateinsights.com/"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bizrateinsights.com/"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www.bizrateinsights.com/"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www.bizrateinsights.com/"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hyperlink" Target="http://www.bizrateinsights.com/" TargetMode="Externa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www.bizrateinsights.com/"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heryl.zajac@bizrate.com" TargetMode="External"/><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daren.reifsneider@bizrate.com" TargetMode="External"/><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hyperlink" Target="http://www.bizrateinsights.com/"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www.bizrateinsights.com/" TargetMode="External"/><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www.bizrateinsights.com/"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_Title slide Generic">
    <p:spTree>
      <p:nvGrpSpPr>
        <p:cNvPr id="1" name=""/>
        <p:cNvGrpSpPr/>
        <p:nvPr/>
      </p:nvGrpSpPr>
      <p:grpSpPr>
        <a:xfrm>
          <a:off x="0" y="0"/>
          <a:ext cx="0" cy="0"/>
          <a:chOff x="0" y="0"/>
          <a:chExt cx="0" cy="0"/>
        </a:xfrm>
      </p:grpSpPr>
      <p:pic>
        <p:nvPicPr>
          <p:cNvPr id="5" name="Picture 4" descr="A close-up of a person using a computer&#10;&#10;AI-generated content may be incorrect.">
            <a:extLst>
              <a:ext uri="{FF2B5EF4-FFF2-40B4-BE49-F238E27FC236}">
                <a16:creationId xmlns:a16="http://schemas.microsoft.com/office/drawing/2014/main" id="{F686CED7-0109-3679-19AE-189B3299D124}"/>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 name="Picture 3" descr="A black background with squares&#10;&#10;AI-generated content may be incorrect.">
            <a:extLst>
              <a:ext uri="{FF2B5EF4-FFF2-40B4-BE49-F238E27FC236}">
                <a16:creationId xmlns:a16="http://schemas.microsoft.com/office/drawing/2014/main" id="{A33D01A2-DC00-AB21-503E-9039E75BCB34}"/>
              </a:ext>
            </a:extLst>
          </p:cNvPr>
          <p:cNvPicPr>
            <a:picLocks noChangeAspect="1"/>
          </p:cNvPicPr>
          <p:nvPr userDrawn="1"/>
        </p:nvPicPr>
        <p:blipFill>
          <a:blip r:embed="rId3"/>
          <a:stretch>
            <a:fillRect/>
          </a:stretch>
        </p:blipFill>
        <p:spPr>
          <a:xfrm>
            <a:off x="-29323" y="-16494"/>
            <a:ext cx="12250646" cy="6890988"/>
          </a:xfrm>
          <a:prstGeom prst="rect">
            <a:avLst/>
          </a:prstGeom>
        </p:spPr>
      </p:pic>
      <p:sp>
        <p:nvSpPr>
          <p:cNvPr id="10" name="Text Placeholder 26"/>
          <p:cNvSpPr>
            <a:spLocks noGrp="1"/>
          </p:cNvSpPr>
          <p:nvPr>
            <p:ph type="body" sz="quarter" idx="11"/>
          </p:nvPr>
        </p:nvSpPr>
        <p:spPr>
          <a:xfrm>
            <a:off x="612647" y="3712033"/>
            <a:ext cx="5303520" cy="365760"/>
          </a:xfrm>
        </p:spPr>
        <p:txBody>
          <a:bodyPr/>
          <a:lstStyle>
            <a:lvl1pPr>
              <a:defRPr sz="2000">
                <a:solidFill>
                  <a:schemeClr val="tx1"/>
                </a:solidFill>
                <a:latin typeface="+mn-lt"/>
              </a:defRPr>
            </a:lvl1pPr>
          </a:lstStyle>
          <a:p>
            <a:pPr lvl="0"/>
            <a:r>
              <a:rPr lang="en-US" dirty="0"/>
              <a:t>Click to edit Master text styles</a:t>
            </a:r>
          </a:p>
        </p:txBody>
      </p:sp>
      <p:sp>
        <p:nvSpPr>
          <p:cNvPr id="26" name="Content Placeholder 25"/>
          <p:cNvSpPr>
            <a:spLocks noGrp="1"/>
          </p:cNvSpPr>
          <p:nvPr>
            <p:ph sz="quarter" idx="12"/>
          </p:nvPr>
        </p:nvSpPr>
        <p:spPr>
          <a:xfrm>
            <a:off x="612648" y="5881423"/>
            <a:ext cx="5303520" cy="18288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defRPr lang="en-US" sz="1400" dirty="0" smtClean="0">
                <a:cs typeface="Segoe UI Semilight" panose="020B0402040204020203" pitchFamily="34" charset="0"/>
              </a:defRPr>
            </a:lvl1pPr>
          </a:lstStyle>
          <a:p>
            <a:pPr lvl="0"/>
            <a:r>
              <a:rPr lang="en-US"/>
              <a:t>Click to edit Master text styles</a:t>
            </a:r>
          </a:p>
        </p:txBody>
      </p:sp>
      <p:sp>
        <p:nvSpPr>
          <p:cNvPr id="27" name="Content Placeholder 25"/>
          <p:cNvSpPr>
            <a:spLocks noGrp="1"/>
          </p:cNvSpPr>
          <p:nvPr>
            <p:ph sz="quarter" idx="13"/>
          </p:nvPr>
        </p:nvSpPr>
        <p:spPr>
          <a:xfrm>
            <a:off x="612648" y="5581245"/>
            <a:ext cx="5303520" cy="18288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defRPr lang="en-US" sz="1400" dirty="0" smtClean="0">
                <a:cs typeface="Segoe UI Semilight" panose="020B0402040204020203" pitchFamily="34" charset="0"/>
              </a:defRPr>
            </a:lvl1pPr>
          </a:lstStyle>
          <a:p>
            <a:pPr lvl="0"/>
            <a:r>
              <a:rPr lang="en-US"/>
              <a:t>Click to edit Master text styles</a:t>
            </a:r>
          </a:p>
        </p:txBody>
      </p:sp>
      <p:pic>
        <p:nvPicPr>
          <p:cNvPr id="31" name="Picture 30" descr="Bizrate Insights blue and black logo">
            <a:extLst>
              <a:ext uri="{FF2B5EF4-FFF2-40B4-BE49-F238E27FC236}">
                <a16:creationId xmlns:a16="http://schemas.microsoft.com/office/drawing/2014/main" id="{0AB2DD78-C787-82B2-638B-3CA26AB79891}"/>
              </a:ext>
            </a:extLst>
          </p:cNvPr>
          <p:cNvPicPr>
            <a:picLocks noChangeAspect="1"/>
          </p:cNvPicPr>
          <p:nvPr/>
        </p:nvPicPr>
        <p:blipFill>
          <a:blip r:embed="rId4"/>
          <a:stretch>
            <a:fillRect/>
          </a:stretch>
        </p:blipFill>
        <p:spPr>
          <a:xfrm>
            <a:off x="612648" y="690401"/>
            <a:ext cx="1657353" cy="228600"/>
          </a:xfrm>
          <a:prstGeom prst="rect">
            <a:avLst/>
          </a:prstGeom>
        </p:spPr>
      </p:pic>
      <p:sp>
        <p:nvSpPr>
          <p:cNvPr id="2" name="Title 1">
            <a:extLst>
              <a:ext uri="{FF2B5EF4-FFF2-40B4-BE49-F238E27FC236}">
                <a16:creationId xmlns:a16="http://schemas.microsoft.com/office/drawing/2014/main" id="{40C3BF15-01CB-EE9B-745F-784C43806ACB}"/>
              </a:ext>
            </a:extLst>
          </p:cNvPr>
          <p:cNvSpPr>
            <a:spLocks noGrp="1"/>
          </p:cNvSpPr>
          <p:nvPr>
            <p:ph type="title"/>
          </p:nvPr>
        </p:nvSpPr>
        <p:spPr>
          <a:xfrm>
            <a:off x="612648" y="1600201"/>
            <a:ext cx="5303520" cy="1885950"/>
          </a:xfrm>
        </p:spPr>
        <p:txBody>
          <a:bodyPr/>
          <a:lstStyle>
            <a:lvl1pPr>
              <a:defRPr sz="4400" b="0" baseline="0">
                <a:solidFill>
                  <a:srgbClr val="07235F"/>
                </a:solidFill>
                <a:latin typeface="+mj-lt"/>
              </a:defRPr>
            </a:lvl1pPr>
          </a:lstStyle>
          <a:p>
            <a:r>
              <a:rPr lang="en-US" dirty="0"/>
              <a:t>Click to edit Master title style</a:t>
            </a:r>
          </a:p>
        </p:txBody>
      </p:sp>
    </p:spTree>
    <p:extLst>
      <p:ext uri="{BB962C8B-B14F-4D97-AF65-F5344CB8AC3E}">
        <p14:creationId xmlns:p14="http://schemas.microsoft.com/office/powerpoint/2010/main" val="136585200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2-column">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57872A62-21BB-1E4D-8ADC-C6547C04BD62}"/>
              </a:ext>
            </a:extLst>
          </p:cNvPr>
          <p:cNvSpPr>
            <a:spLocks noGrp="1"/>
          </p:cNvSpPr>
          <p:nvPr>
            <p:ph idx="1"/>
          </p:nvPr>
        </p:nvSpPr>
        <p:spPr>
          <a:xfrm>
            <a:off x="612648" y="1600200"/>
            <a:ext cx="5213438" cy="4572000"/>
          </a:xfrm>
          <a:prstGeom prst="rect">
            <a:avLst/>
          </a:prstGeom>
        </p:spPr>
        <p:txBody>
          <a:bodyPr vert="horz" lIns="0" tIns="0" rIns="0" bIns="0" rtlCol="0">
            <a:noAutofit/>
          </a:bodyPr>
          <a:lstStyle>
            <a:lvl3pP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7">
            <a:extLst>
              <a:ext uri="{FF2B5EF4-FFF2-40B4-BE49-F238E27FC236}">
                <a16:creationId xmlns:a16="http://schemas.microsoft.com/office/drawing/2014/main" id="{B1B0CFD7-A0F1-F24D-A2FD-63632A34E53A}"/>
              </a:ext>
            </a:extLst>
          </p:cNvPr>
          <p:cNvSpPr>
            <a:spLocks noGrp="1"/>
          </p:cNvSpPr>
          <p:nvPr>
            <p:ph idx="10"/>
          </p:nvPr>
        </p:nvSpPr>
        <p:spPr>
          <a:xfrm>
            <a:off x="6368172" y="1600200"/>
            <a:ext cx="5213438" cy="45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sp>
        <p:nvSpPr>
          <p:cNvPr id="2" name="Title Placeholder 1">
            <a:extLst>
              <a:ext uri="{FF2B5EF4-FFF2-40B4-BE49-F238E27FC236}">
                <a16:creationId xmlns:a16="http://schemas.microsoft.com/office/drawing/2014/main" id="{891B5C58-A161-21AD-5776-BE2902E44F1D}"/>
              </a:ext>
            </a:extLst>
          </p:cNvPr>
          <p:cNvSpPr>
            <a:spLocks noGrp="1"/>
          </p:cNvSpPr>
          <p:nvPr>
            <p:ph type="title"/>
          </p:nvPr>
        </p:nvSpPr>
        <p:spPr>
          <a:xfrm>
            <a:off x="612648" y="0"/>
            <a:ext cx="10971212" cy="914400"/>
          </a:xfrm>
          <a:prstGeom prst="rect">
            <a:avLst/>
          </a:prstGeom>
          <a:effectLst/>
        </p:spPr>
        <p:txBody>
          <a:bodyPr rtlCol="0">
            <a:noAutofit/>
          </a:bodyPr>
          <a:lstStyle>
            <a:lvl1pPr>
              <a:lnSpc>
                <a:spcPct val="95000"/>
              </a:lnSpc>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6B4941F-70AE-D7FE-0BF2-534D1A88FA81}"/>
              </a:ext>
            </a:extLst>
          </p:cNvPr>
          <p:cNvSpPr>
            <a:spLocks noGrp="1"/>
          </p:cNvSpPr>
          <p:nvPr>
            <p:ph type="ftr" sz="quarter" idx="17"/>
          </p:nvPr>
        </p:nvSpPr>
        <p:spPr>
          <a:xfrm>
            <a:off x="612648" y="6231192"/>
            <a:ext cx="10971215" cy="344233"/>
          </a:xfrm>
        </p:spPr>
        <p:txBody>
          <a:bodyPr/>
          <a:lstStyle/>
          <a:p>
            <a:endParaRPr lang="en-US"/>
          </a:p>
        </p:txBody>
      </p:sp>
      <p:sp>
        <p:nvSpPr>
          <p:cNvPr id="3" name="Text Placeholder 428">
            <a:extLst>
              <a:ext uri="{FF2B5EF4-FFF2-40B4-BE49-F238E27FC236}">
                <a16:creationId xmlns:a16="http://schemas.microsoft.com/office/drawing/2014/main" id="{05FCBF1C-D27E-BFB1-04A3-C690634F7A2F}"/>
              </a:ext>
            </a:extLst>
          </p:cNvPr>
          <p:cNvSpPr>
            <a:spLocks noGrp="1"/>
          </p:cNvSpPr>
          <p:nvPr>
            <p:ph type="body" sz="quarter" idx="19" hasCustomPrompt="1"/>
          </p:nvPr>
        </p:nvSpPr>
        <p:spPr>
          <a:xfrm>
            <a:off x="612648" y="1060704"/>
            <a:ext cx="10972800" cy="2743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defRPr lang="en-US" sz="1600" baseline="0" dirty="0">
                <a:solidFill>
                  <a:schemeClr val="bg1">
                    <a:lumMod val="50000"/>
                  </a:schemeClr>
                </a:solidFill>
              </a:defRPr>
            </a:lvl1pPr>
          </a:lstStyle>
          <a:p>
            <a:pPr lvl="0"/>
            <a:r>
              <a:rPr lang="en-US" dirty="0"/>
              <a:t>Subtitle (Sentence case (Segoe 16 pt, pewter))</a:t>
            </a:r>
          </a:p>
        </p:txBody>
      </p:sp>
      <p:sp>
        <p:nvSpPr>
          <p:cNvPr id="11" name="TextBox 10">
            <a:extLst>
              <a:ext uri="{FF2B5EF4-FFF2-40B4-BE49-F238E27FC236}">
                <a16:creationId xmlns:a16="http://schemas.microsoft.com/office/drawing/2014/main" id="{47121D35-51AA-8370-F199-7EE7B02FD640}"/>
              </a:ext>
            </a:extLst>
          </p:cNvPr>
          <p:cNvSpPr txBox="1"/>
          <p:nvPr userDrawn="1"/>
        </p:nvSpPr>
        <p:spPr>
          <a:xfrm>
            <a:off x="612648" y="6665281"/>
            <a:ext cx="2075688" cy="110800"/>
          </a:xfrm>
          <a:prstGeom prst="rect">
            <a:avLst/>
          </a:prstGeom>
          <a:noFill/>
        </p:spPr>
        <p:txBody>
          <a:bodyPr wrap="square" lIns="0" tIns="0" rIns="0" bIns="0" anchor="ctr">
            <a:sp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algn="l" fontAlgn="auto">
              <a:lnSpc>
                <a:spcPct val="90000"/>
              </a:lnSpc>
              <a:spcBef>
                <a:spcPts val="0"/>
              </a:spcBef>
              <a:spcAft>
                <a:spcPts val="588"/>
              </a:spcAft>
              <a:defRPr/>
            </a:pPr>
            <a:r>
              <a:rPr lang="en-US" sz="800" dirty="0"/>
              <a:t>Bizrate Insights | </a:t>
            </a:r>
            <a:r>
              <a:rPr lang="en-US" sz="800" dirty="0">
                <a:hlinkClick r:id="rId2"/>
              </a:rPr>
              <a:t>www.bizrateinsights.com</a:t>
            </a:r>
            <a:r>
              <a:rPr lang="en-US" sz="800" dirty="0"/>
              <a:t> </a:t>
            </a:r>
          </a:p>
        </p:txBody>
      </p:sp>
      <p:sp>
        <p:nvSpPr>
          <p:cNvPr id="12" name="TextBox 4">
            <a:extLst>
              <a:ext uri="{FF2B5EF4-FFF2-40B4-BE49-F238E27FC236}">
                <a16:creationId xmlns:a16="http://schemas.microsoft.com/office/drawing/2014/main" id="{93E026B7-2003-3FAE-B526-8887268DA785}"/>
              </a:ext>
            </a:extLst>
          </p:cNvPr>
          <p:cNvSpPr txBox="1">
            <a:spLocks noChangeArrowheads="1"/>
          </p:cNvSpPr>
          <p:nvPr userDrawn="1"/>
        </p:nvSpPr>
        <p:spPr bwMode="auto">
          <a:xfrm>
            <a:off x="11032969" y="6647969"/>
            <a:ext cx="548640" cy="145424"/>
          </a:xfrm>
          <a:prstGeom prst="rect">
            <a:avLst/>
          </a:prstGeom>
          <a:noFill/>
          <a:ln>
            <a:noFill/>
          </a:ln>
        </p:spPr>
        <p:txBody>
          <a:bodyPr lIns="0" tIns="0" rIns="0" bIns="0" anchor="ctr">
            <a:spAutoFit/>
          </a:bodyPr>
          <a:lstStyle>
            <a:lvl1pPr>
              <a:defRPr sz="1700">
                <a:solidFill>
                  <a:schemeClr val="tx1"/>
                </a:solidFill>
                <a:latin typeface="Segoe UI" panose="020B0502040204020203" pitchFamily="34" charset="0"/>
              </a:defRPr>
            </a:lvl1pPr>
            <a:lvl2pPr marL="742950" indent="-285750">
              <a:defRPr sz="1700">
                <a:solidFill>
                  <a:schemeClr val="tx1"/>
                </a:solidFill>
                <a:latin typeface="Segoe UI" panose="020B0502040204020203" pitchFamily="34" charset="0"/>
              </a:defRPr>
            </a:lvl2pPr>
            <a:lvl3pPr marL="1143000" indent="-228600">
              <a:defRPr sz="1700">
                <a:solidFill>
                  <a:schemeClr val="tx1"/>
                </a:solidFill>
                <a:latin typeface="Segoe UI" panose="020B0502040204020203" pitchFamily="34" charset="0"/>
              </a:defRPr>
            </a:lvl3pPr>
            <a:lvl4pPr marL="1600200" indent="-228600">
              <a:defRPr sz="1700">
                <a:solidFill>
                  <a:schemeClr val="tx1"/>
                </a:solidFill>
                <a:latin typeface="Segoe UI" panose="020B0502040204020203" pitchFamily="34" charset="0"/>
              </a:defRPr>
            </a:lvl4pPr>
            <a:lvl5pPr marL="2057400" indent="-228600">
              <a:defRPr sz="1700">
                <a:solidFill>
                  <a:schemeClr val="tx1"/>
                </a:solidFill>
                <a:latin typeface="Segoe UI" panose="020B0502040204020203" pitchFamily="34" charset="0"/>
              </a:defRPr>
            </a:lvl5pPr>
            <a:lvl6pPr marL="2514600" indent="-228600" defTabSz="912813" fontAlgn="base">
              <a:spcBef>
                <a:spcPct val="0"/>
              </a:spcBef>
              <a:spcAft>
                <a:spcPct val="0"/>
              </a:spcAft>
              <a:defRPr sz="1700">
                <a:solidFill>
                  <a:schemeClr val="tx1"/>
                </a:solidFill>
                <a:latin typeface="Segoe UI" panose="020B0502040204020203" pitchFamily="34" charset="0"/>
              </a:defRPr>
            </a:lvl6pPr>
            <a:lvl7pPr marL="2971800" indent="-228600" defTabSz="912813" fontAlgn="base">
              <a:spcBef>
                <a:spcPct val="0"/>
              </a:spcBef>
              <a:spcAft>
                <a:spcPct val="0"/>
              </a:spcAft>
              <a:defRPr sz="1700">
                <a:solidFill>
                  <a:schemeClr val="tx1"/>
                </a:solidFill>
                <a:latin typeface="Segoe UI" panose="020B0502040204020203" pitchFamily="34" charset="0"/>
              </a:defRPr>
            </a:lvl7pPr>
            <a:lvl8pPr marL="3429000" indent="-228600" defTabSz="912813" fontAlgn="base">
              <a:spcBef>
                <a:spcPct val="0"/>
              </a:spcBef>
              <a:spcAft>
                <a:spcPct val="0"/>
              </a:spcAft>
              <a:defRPr sz="1700">
                <a:solidFill>
                  <a:schemeClr val="tx1"/>
                </a:solidFill>
                <a:latin typeface="Segoe UI" panose="020B0502040204020203" pitchFamily="34" charset="0"/>
              </a:defRPr>
            </a:lvl8pPr>
            <a:lvl9pPr marL="3886200" indent="-228600" defTabSz="912813" fontAlgn="base">
              <a:spcBef>
                <a:spcPct val="0"/>
              </a:spcBef>
              <a:spcAft>
                <a:spcPct val="0"/>
              </a:spcAft>
              <a:defRPr sz="1700">
                <a:solidFill>
                  <a:schemeClr val="tx1"/>
                </a:solidFill>
                <a:latin typeface="Segoe UI" panose="020B0502040204020203" pitchFamily="34" charset="0"/>
              </a:defRPr>
            </a:lvl9pPr>
          </a:lstStyle>
          <a:p>
            <a:pPr algn="r" eaLnBrk="1" hangingPunct="1">
              <a:lnSpc>
                <a:spcPct val="90000"/>
              </a:lnSpc>
              <a:spcAft>
                <a:spcPts val="588"/>
              </a:spcAft>
              <a:defRPr/>
            </a:pPr>
            <a:fld id="{EDC86993-2E08-8045-8077-CFD61F3CDE97}" type="slidenum">
              <a:rPr lang="en-US" altLang="en-US" sz="1050" smtClean="0">
                <a:solidFill>
                  <a:schemeClr val="tx1"/>
                </a:solidFill>
              </a:rPr>
              <a:pPr algn="r" eaLnBrk="1" hangingPunct="1">
                <a:lnSpc>
                  <a:spcPct val="90000"/>
                </a:lnSpc>
                <a:spcAft>
                  <a:spcPts val="588"/>
                </a:spcAft>
                <a:defRPr/>
              </a:pPr>
              <a:t>‹#›</a:t>
            </a:fld>
            <a:endParaRPr lang="en-US" altLang="en-US" sz="1050" dirty="0">
              <a:solidFill>
                <a:schemeClr val="tx1"/>
              </a:solidFill>
            </a:endParaRPr>
          </a:p>
        </p:txBody>
      </p:sp>
    </p:spTree>
    <p:extLst>
      <p:ext uri="{BB962C8B-B14F-4D97-AF65-F5344CB8AC3E}">
        <p14:creationId xmlns:p14="http://schemas.microsoft.com/office/powerpoint/2010/main" val="1752286468"/>
      </p:ext>
    </p:extLst>
  </p:cSld>
  <p:clrMapOvr>
    <a:masterClrMapping/>
  </p:clrMapOvr>
  <p:transition>
    <p:fade/>
  </p:transition>
  <p:extLst>
    <p:ext uri="{DCECCB84-F9BA-43D5-87BE-67443E8EF086}">
      <p15:sldGuideLst xmlns:p15="http://schemas.microsoft.com/office/powerpoint/2012/main">
        <p15:guide id="1" orient="horz" pos="1008" userDrawn="1">
          <p15:clr>
            <a:srgbClr val="FBAE40"/>
          </p15:clr>
        </p15:guide>
        <p15:guide id="2" orient="horz" pos="3888" userDrawn="1">
          <p15:clr>
            <a:srgbClr val="FBAE40"/>
          </p15:clr>
        </p15:guide>
        <p15:guide id="3" pos="385" userDrawn="1">
          <p15:clr>
            <a:srgbClr val="FBAE40"/>
          </p15:clr>
        </p15:guide>
        <p15:guide id="4" pos="3669" userDrawn="1">
          <p15:clr>
            <a:srgbClr val="FBAE40"/>
          </p15:clr>
        </p15:guide>
        <p15:guide id="5" pos="4011" userDrawn="1">
          <p15:clr>
            <a:srgbClr val="FBAE40"/>
          </p15:clr>
        </p15:guide>
        <p15:guide id="6" pos="7295" userDrawn="1">
          <p15:clr>
            <a:srgbClr val="FBAE40"/>
          </p15:clr>
        </p15:guide>
        <p15:guide id="7" orient="horz" pos="668" userDrawn="1">
          <p15:clr>
            <a:srgbClr val="FBAE40"/>
          </p15:clr>
        </p15:guide>
        <p15:guide id="8" orient="horz" pos="840" userDrawn="1">
          <p15:clr>
            <a:srgbClr val="FBAE40"/>
          </p15:clr>
        </p15:guide>
        <p15:guide id="9" pos="7297" userDrawn="1">
          <p15:clr>
            <a:srgbClr val="FBAE40"/>
          </p15:clr>
        </p15:guide>
        <p15:guide id="10" orient="horz" userDrawn="1">
          <p15:clr>
            <a:srgbClr val="FBAE40"/>
          </p15:clr>
        </p15:guide>
        <p15:guide id="11" orient="horz" pos="576" userDrawn="1">
          <p15:clr>
            <a:srgbClr val="FBAE40"/>
          </p15:clr>
        </p15:guide>
        <p15:guide id="12" pos="729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sz="quarter" idx="41"/>
          </p:nvPr>
        </p:nvSpPr>
        <p:spPr>
          <a:xfrm>
            <a:off x="612811" y="2184400"/>
            <a:ext cx="5212080" cy="3987760"/>
          </a:xfrm>
        </p:spPr>
        <p:txBody>
          <a:bodyPr>
            <a:normAutofit/>
          </a:bodyPr>
          <a:lstStyle>
            <a:lvl1pPr>
              <a:defRPr sz="1600"/>
            </a:lvl1pPr>
            <a:lvl2pPr>
              <a:defRPr sz="1401"/>
            </a:lvl2pPr>
            <a:lvl3pPr>
              <a:defRPr sz="1401"/>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sz="quarter" idx="42"/>
          </p:nvPr>
        </p:nvSpPr>
        <p:spPr>
          <a:xfrm>
            <a:off x="6365732" y="2182368"/>
            <a:ext cx="5212080" cy="3989832"/>
          </a:xfrm>
        </p:spPr>
        <p:txBody>
          <a:bodyPr>
            <a:normAutofit/>
          </a:bodyPr>
          <a:lstStyle>
            <a:lvl1pPr>
              <a:defRPr sz="1600"/>
            </a:lvl1pPr>
            <a:lvl2pPr>
              <a:defRPr sz="1401"/>
            </a:lvl2pPr>
            <a:lvl3pPr>
              <a:defRPr sz="1401"/>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39"/>
          </p:nvPr>
        </p:nvSpPr>
        <p:spPr>
          <a:xfrm>
            <a:off x="612811" y="1600200"/>
            <a:ext cx="5212080" cy="487680"/>
          </a:xfrm>
        </p:spPr>
        <p:txBody>
          <a:bodyPr anchor="b">
            <a:normAutofit/>
          </a:bodyPr>
          <a:lstStyle>
            <a:lvl1pPr>
              <a:lnSpc>
                <a:spcPct val="80000"/>
              </a:lnSpc>
              <a:defRPr sz="1600" baseline="0">
                <a:solidFill>
                  <a:schemeClr val="accent1"/>
                </a:solidFill>
                <a:latin typeface="+mj-lt"/>
              </a:defRPr>
            </a:lvl1pPr>
          </a:lstStyle>
          <a:p>
            <a:pPr lvl="0"/>
            <a:r>
              <a:rPr lang="en-US"/>
              <a:t>Click to edit Master text styles</a:t>
            </a:r>
          </a:p>
        </p:txBody>
      </p:sp>
      <p:sp>
        <p:nvSpPr>
          <p:cNvPr id="19" name="Text Placeholder 10"/>
          <p:cNvSpPr>
            <a:spLocks noGrp="1"/>
          </p:cNvSpPr>
          <p:nvPr>
            <p:ph type="body" sz="quarter" idx="40"/>
          </p:nvPr>
        </p:nvSpPr>
        <p:spPr>
          <a:xfrm>
            <a:off x="6365732" y="1600200"/>
            <a:ext cx="5212080" cy="487680"/>
          </a:xfrm>
        </p:spPr>
        <p:txBody>
          <a:bodyPr anchor="b">
            <a:normAutofit/>
          </a:bodyPr>
          <a:lstStyle>
            <a:lvl1pPr>
              <a:lnSpc>
                <a:spcPct val="80000"/>
              </a:lnSpc>
              <a:defRPr sz="1600" baseline="0">
                <a:solidFill>
                  <a:schemeClr val="accent1"/>
                </a:solidFill>
                <a:latin typeface="+mj-lt"/>
              </a:defRPr>
            </a:lvl1pPr>
          </a:lstStyle>
          <a:p>
            <a:pPr lvl="0"/>
            <a:r>
              <a:rPr lang="en-US"/>
              <a:t>Click to edit Master text styles</a:t>
            </a:r>
          </a:p>
        </p:txBody>
      </p:sp>
      <p:sp>
        <p:nvSpPr>
          <p:cNvPr id="2" name="Text Placeholder 11">
            <a:extLst>
              <a:ext uri="{FF2B5EF4-FFF2-40B4-BE49-F238E27FC236}">
                <a16:creationId xmlns:a16="http://schemas.microsoft.com/office/drawing/2014/main" id="{1C120063-84EE-30F6-93BB-CFD7DC470EE2}"/>
              </a:ext>
            </a:extLst>
          </p:cNvPr>
          <p:cNvSpPr>
            <a:spLocks noGrp="1"/>
          </p:cNvSpPr>
          <p:nvPr>
            <p:ph type="body" sz="quarter" idx="13" hasCustomPrompt="1"/>
          </p:nvPr>
        </p:nvSpPr>
        <p:spPr>
          <a:xfrm>
            <a:off x="608810" y="1060704"/>
            <a:ext cx="10972800" cy="2743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defRPr lang="en-US" sz="1600" baseline="0" dirty="0">
                <a:solidFill>
                  <a:schemeClr val="bg1">
                    <a:lumMod val="50000"/>
                  </a:schemeClr>
                </a:solidFill>
                <a:latin typeface="+mn-lt"/>
              </a:defRPr>
            </a:lvl1pPr>
          </a:lstStyle>
          <a:p>
            <a:pPr lvl="0"/>
            <a:r>
              <a:rPr lang="en-US" dirty="0"/>
              <a:t>Subtitle (Sentence case (Segoe 16 pt, pewter))</a:t>
            </a:r>
          </a:p>
        </p:txBody>
      </p:sp>
      <p:sp>
        <p:nvSpPr>
          <p:cNvPr id="30" name="Title 29">
            <a:extLst>
              <a:ext uri="{FF2B5EF4-FFF2-40B4-BE49-F238E27FC236}">
                <a16:creationId xmlns:a16="http://schemas.microsoft.com/office/drawing/2014/main" id="{CF3B7220-0DF9-B12C-41CA-81DDE727EC17}"/>
              </a:ext>
            </a:extLst>
          </p:cNvPr>
          <p:cNvSpPr>
            <a:spLocks noGrp="1"/>
          </p:cNvSpPr>
          <p:nvPr>
            <p:ph type="title"/>
          </p:nvPr>
        </p:nvSpPr>
        <p:spPr>
          <a:xfrm>
            <a:off x="610398" y="0"/>
            <a:ext cx="10971212" cy="914400"/>
          </a:xfrm>
        </p:spPr>
        <p:txBody>
          <a:bodyPr/>
          <a:lstStyle/>
          <a:p>
            <a:r>
              <a:rPr lang="en-US"/>
              <a:t>Click to edit Master title style</a:t>
            </a:r>
          </a:p>
        </p:txBody>
      </p:sp>
      <p:sp>
        <p:nvSpPr>
          <p:cNvPr id="8" name="Footer Placeholder 7">
            <a:extLst>
              <a:ext uri="{FF2B5EF4-FFF2-40B4-BE49-F238E27FC236}">
                <a16:creationId xmlns:a16="http://schemas.microsoft.com/office/drawing/2014/main" id="{566F8114-B927-9348-7834-BB1A0D4006A1}"/>
              </a:ext>
            </a:extLst>
          </p:cNvPr>
          <p:cNvSpPr>
            <a:spLocks noGrp="1"/>
          </p:cNvSpPr>
          <p:nvPr>
            <p:ph type="ftr" sz="quarter" idx="45"/>
          </p:nvPr>
        </p:nvSpPr>
        <p:spPr>
          <a:xfrm>
            <a:off x="610394" y="6231192"/>
            <a:ext cx="10971215" cy="344233"/>
          </a:xfrm>
        </p:spPr>
        <p:txBody>
          <a:bodyPr/>
          <a:lstStyle/>
          <a:p>
            <a:endParaRPr lang="en-US" dirty="0"/>
          </a:p>
        </p:txBody>
      </p:sp>
      <p:sp>
        <p:nvSpPr>
          <p:cNvPr id="33" name="TextBox 32">
            <a:extLst>
              <a:ext uri="{FF2B5EF4-FFF2-40B4-BE49-F238E27FC236}">
                <a16:creationId xmlns:a16="http://schemas.microsoft.com/office/drawing/2014/main" id="{EC599101-AB0E-21E1-6864-7D28831AA9DB}"/>
              </a:ext>
            </a:extLst>
          </p:cNvPr>
          <p:cNvSpPr txBox="1"/>
          <p:nvPr userDrawn="1"/>
        </p:nvSpPr>
        <p:spPr>
          <a:xfrm>
            <a:off x="612648" y="6665281"/>
            <a:ext cx="2075688" cy="110800"/>
          </a:xfrm>
          <a:prstGeom prst="rect">
            <a:avLst/>
          </a:prstGeom>
          <a:noFill/>
        </p:spPr>
        <p:txBody>
          <a:bodyPr wrap="square" lIns="0" tIns="0" rIns="0" bIns="0" anchor="ctr">
            <a:sp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algn="l" fontAlgn="auto">
              <a:lnSpc>
                <a:spcPct val="90000"/>
              </a:lnSpc>
              <a:spcBef>
                <a:spcPts val="0"/>
              </a:spcBef>
              <a:spcAft>
                <a:spcPts val="588"/>
              </a:spcAft>
              <a:defRPr/>
            </a:pPr>
            <a:r>
              <a:rPr lang="en-US" sz="800" dirty="0"/>
              <a:t>Bizrate Insights | </a:t>
            </a:r>
            <a:r>
              <a:rPr lang="en-US" sz="800" dirty="0">
                <a:hlinkClick r:id="rId2"/>
              </a:rPr>
              <a:t>www.bizrateinsights.com</a:t>
            </a:r>
            <a:r>
              <a:rPr lang="en-US" sz="800" dirty="0"/>
              <a:t> </a:t>
            </a:r>
          </a:p>
        </p:txBody>
      </p:sp>
      <p:sp>
        <p:nvSpPr>
          <p:cNvPr id="34" name="TextBox 4">
            <a:extLst>
              <a:ext uri="{FF2B5EF4-FFF2-40B4-BE49-F238E27FC236}">
                <a16:creationId xmlns:a16="http://schemas.microsoft.com/office/drawing/2014/main" id="{2B8AF570-DF71-BD8C-3C71-CD022D4AF5CA}"/>
              </a:ext>
            </a:extLst>
          </p:cNvPr>
          <p:cNvSpPr txBox="1">
            <a:spLocks noChangeArrowheads="1"/>
          </p:cNvSpPr>
          <p:nvPr userDrawn="1"/>
        </p:nvSpPr>
        <p:spPr bwMode="auto">
          <a:xfrm>
            <a:off x="11032969" y="6647969"/>
            <a:ext cx="548640" cy="145424"/>
          </a:xfrm>
          <a:prstGeom prst="rect">
            <a:avLst/>
          </a:prstGeom>
          <a:noFill/>
          <a:ln>
            <a:noFill/>
          </a:ln>
        </p:spPr>
        <p:txBody>
          <a:bodyPr lIns="0" tIns="0" rIns="0" bIns="0" anchor="ctr">
            <a:spAutoFit/>
          </a:bodyPr>
          <a:lstStyle>
            <a:lvl1pPr>
              <a:defRPr sz="1700">
                <a:solidFill>
                  <a:schemeClr val="tx1"/>
                </a:solidFill>
                <a:latin typeface="Segoe UI" panose="020B0502040204020203" pitchFamily="34" charset="0"/>
              </a:defRPr>
            </a:lvl1pPr>
            <a:lvl2pPr marL="742950" indent="-285750">
              <a:defRPr sz="1700">
                <a:solidFill>
                  <a:schemeClr val="tx1"/>
                </a:solidFill>
                <a:latin typeface="Segoe UI" panose="020B0502040204020203" pitchFamily="34" charset="0"/>
              </a:defRPr>
            </a:lvl2pPr>
            <a:lvl3pPr marL="1143000" indent="-228600">
              <a:defRPr sz="1700">
                <a:solidFill>
                  <a:schemeClr val="tx1"/>
                </a:solidFill>
                <a:latin typeface="Segoe UI" panose="020B0502040204020203" pitchFamily="34" charset="0"/>
              </a:defRPr>
            </a:lvl3pPr>
            <a:lvl4pPr marL="1600200" indent="-228600">
              <a:defRPr sz="1700">
                <a:solidFill>
                  <a:schemeClr val="tx1"/>
                </a:solidFill>
                <a:latin typeface="Segoe UI" panose="020B0502040204020203" pitchFamily="34" charset="0"/>
              </a:defRPr>
            </a:lvl4pPr>
            <a:lvl5pPr marL="2057400" indent="-228600">
              <a:defRPr sz="1700">
                <a:solidFill>
                  <a:schemeClr val="tx1"/>
                </a:solidFill>
                <a:latin typeface="Segoe UI" panose="020B0502040204020203" pitchFamily="34" charset="0"/>
              </a:defRPr>
            </a:lvl5pPr>
            <a:lvl6pPr marL="2514600" indent="-228600" defTabSz="912813" fontAlgn="base">
              <a:spcBef>
                <a:spcPct val="0"/>
              </a:spcBef>
              <a:spcAft>
                <a:spcPct val="0"/>
              </a:spcAft>
              <a:defRPr sz="1700">
                <a:solidFill>
                  <a:schemeClr val="tx1"/>
                </a:solidFill>
                <a:latin typeface="Segoe UI" panose="020B0502040204020203" pitchFamily="34" charset="0"/>
              </a:defRPr>
            </a:lvl6pPr>
            <a:lvl7pPr marL="2971800" indent="-228600" defTabSz="912813" fontAlgn="base">
              <a:spcBef>
                <a:spcPct val="0"/>
              </a:spcBef>
              <a:spcAft>
                <a:spcPct val="0"/>
              </a:spcAft>
              <a:defRPr sz="1700">
                <a:solidFill>
                  <a:schemeClr val="tx1"/>
                </a:solidFill>
                <a:latin typeface="Segoe UI" panose="020B0502040204020203" pitchFamily="34" charset="0"/>
              </a:defRPr>
            </a:lvl7pPr>
            <a:lvl8pPr marL="3429000" indent="-228600" defTabSz="912813" fontAlgn="base">
              <a:spcBef>
                <a:spcPct val="0"/>
              </a:spcBef>
              <a:spcAft>
                <a:spcPct val="0"/>
              </a:spcAft>
              <a:defRPr sz="1700">
                <a:solidFill>
                  <a:schemeClr val="tx1"/>
                </a:solidFill>
                <a:latin typeface="Segoe UI" panose="020B0502040204020203" pitchFamily="34" charset="0"/>
              </a:defRPr>
            </a:lvl8pPr>
            <a:lvl9pPr marL="3886200" indent="-228600" defTabSz="912813" fontAlgn="base">
              <a:spcBef>
                <a:spcPct val="0"/>
              </a:spcBef>
              <a:spcAft>
                <a:spcPct val="0"/>
              </a:spcAft>
              <a:defRPr sz="1700">
                <a:solidFill>
                  <a:schemeClr val="tx1"/>
                </a:solidFill>
                <a:latin typeface="Segoe UI" panose="020B0502040204020203" pitchFamily="34" charset="0"/>
              </a:defRPr>
            </a:lvl9pPr>
          </a:lstStyle>
          <a:p>
            <a:pPr algn="r" eaLnBrk="1" hangingPunct="1">
              <a:lnSpc>
                <a:spcPct val="90000"/>
              </a:lnSpc>
              <a:spcAft>
                <a:spcPts val="588"/>
              </a:spcAft>
              <a:defRPr/>
            </a:pPr>
            <a:fld id="{EDC86993-2E08-8045-8077-CFD61F3CDE97}" type="slidenum">
              <a:rPr lang="en-US" altLang="en-US" sz="1050" smtClean="0">
                <a:solidFill>
                  <a:schemeClr val="tx1"/>
                </a:solidFill>
              </a:rPr>
              <a:pPr algn="r" eaLnBrk="1" hangingPunct="1">
                <a:lnSpc>
                  <a:spcPct val="90000"/>
                </a:lnSpc>
                <a:spcAft>
                  <a:spcPts val="588"/>
                </a:spcAft>
                <a:defRPr/>
              </a:pPr>
              <a:t>‹#›</a:t>
            </a:fld>
            <a:endParaRPr lang="en-US" altLang="en-US" sz="1050" dirty="0">
              <a:solidFill>
                <a:schemeClr val="tx1"/>
              </a:solidFill>
            </a:endParaRPr>
          </a:p>
        </p:txBody>
      </p:sp>
    </p:spTree>
    <p:extLst>
      <p:ext uri="{BB962C8B-B14F-4D97-AF65-F5344CB8AC3E}">
        <p14:creationId xmlns:p14="http://schemas.microsoft.com/office/powerpoint/2010/main" val="2744461044"/>
      </p:ext>
    </p:extLst>
  </p:cSld>
  <p:clrMapOvr>
    <a:masterClrMapping/>
  </p:clrMapOvr>
  <p:transition spd="med">
    <p:fade/>
  </p:transition>
  <p:extLst>
    <p:ext uri="{DCECCB84-F9BA-43D5-87BE-67443E8EF086}">
      <p15:sldGuideLst xmlns:p15="http://schemas.microsoft.com/office/powerpoint/2012/main">
        <p15:guide id="1" orient="horz" pos="1376" userDrawn="1">
          <p15:clr>
            <a:srgbClr val="FBAE40"/>
          </p15:clr>
        </p15:guide>
        <p15:guide id="2" orient="horz" pos="3887" userDrawn="1">
          <p15:clr>
            <a:srgbClr val="FBAE40"/>
          </p15:clr>
        </p15:guide>
        <p15:guide id="3" pos="386" userDrawn="1">
          <p15:clr>
            <a:srgbClr val="FBAE40"/>
          </p15:clr>
        </p15:guide>
        <p15:guide id="4" pos="3669" userDrawn="1">
          <p15:clr>
            <a:srgbClr val="FBAE40"/>
          </p15:clr>
        </p15:guide>
        <p15:guide id="5" orient="horz" pos="1374" userDrawn="1">
          <p15:clr>
            <a:srgbClr val="FBAE40"/>
          </p15:clr>
        </p15:guide>
        <p15:guide id="6" orient="horz" pos="3888" userDrawn="1">
          <p15:clr>
            <a:srgbClr val="FBAE40"/>
          </p15:clr>
        </p15:guide>
        <p15:guide id="7" pos="4009" userDrawn="1">
          <p15:clr>
            <a:srgbClr val="FBAE40"/>
          </p15:clr>
        </p15:guide>
        <p15:guide id="8" pos="7293" userDrawn="1">
          <p15:clr>
            <a:srgbClr val="FBAE40"/>
          </p15:clr>
        </p15:guide>
        <p15:guide id="9" orient="horz" pos="1008" userDrawn="1">
          <p15:clr>
            <a:srgbClr val="FBAE40"/>
          </p15:clr>
        </p15:guide>
        <p15:guide id="10" orient="horz" pos="1315" userDrawn="1">
          <p15:clr>
            <a:srgbClr val="FBAE40"/>
          </p15:clr>
        </p15:guide>
        <p15:guide id="11" orient="horz" pos="668" userDrawn="1">
          <p15:clr>
            <a:srgbClr val="FBAE40"/>
          </p15:clr>
        </p15:guide>
        <p15:guide id="12" orient="horz" pos="840" userDrawn="1">
          <p15:clr>
            <a:srgbClr val="FBAE40"/>
          </p15:clr>
        </p15:guide>
        <p15:guide id="13" pos="383" userDrawn="1">
          <p15:clr>
            <a:srgbClr val="FBAE40"/>
          </p15:clr>
        </p15:guide>
        <p15:guide id="14" pos="7295" userDrawn="1">
          <p15:clr>
            <a:srgbClr val="FBAE40"/>
          </p15:clr>
        </p15:guide>
        <p15:guide id="15" orient="horz" userDrawn="1">
          <p15:clr>
            <a:srgbClr val="FBAE40"/>
          </p15:clr>
        </p15:guide>
        <p15:guide id="16" orient="horz" pos="576" userDrawn="1">
          <p15:clr>
            <a:srgbClr val="FBAE40"/>
          </p15:clr>
        </p15:guide>
        <p15:guide id="17" pos="38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ird Split Right">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8153400" y="1611314"/>
            <a:ext cx="3429001" cy="4572000"/>
          </a:xfrm>
          <a:prstGeom prst="rect">
            <a:avLst/>
          </a:prstGeom>
        </p:spPr>
        <p:txBody>
          <a:bodyPr/>
          <a:lstStyle>
            <a:lvl1pPr>
              <a:lnSpc>
                <a:spcPct val="100000"/>
              </a:lnSpc>
              <a:defRPr sz="1801"/>
            </a:lvl1pPr>
            <a:lvl2pPr>
              <a:lnSpc>
                <a:spcPct val="100000"/>
              </a:lnSpc>
              <a:defRPr sz="1600"/>
            </a:lvl2pPr>
            <a:lvl3pPr>
              <a:lnSpc>
                <a:spcPct val="100000"/>
              </a:lnSpc>
              <a:defRPr sz="1600"/>
            </a:lvl3pPr>
            <a:lvl4pPr>
              <a:lnSpc>
                <a:spcPct val="100000"/>
              </a:lnSpc>
              <a:defRPr sz="1401"/>
            </a:lvl4pPr>
            <a:lvl5pPr>
              <a:lnSpc>
                <a:spcPct val="100000"/>
              </a:lnSpc>
              <a:defRPr sz="140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3"/>
          </p:nvPr>
        </p:nvSpPr>
        <p:spPr>
          <a:xfrm>
            <a:off x="612648" y="1611314"/>
            <a:ext cx="7040880" cy="4572000"/>
          </a:xfrm>
          <a:prstGeom prst="rect">
            <a:avLst/>
          </a:prstGeom>
        </p:spPr>
        <p:txBody>
          <a:bodyPr/>
          <a:lstStyle>
            <a:lvl1pPr>
              <a:lnSpc>
                <a:spcPct val="100000"/>
              </a:lnSpc>
              <a:defRPr sz="1801"/>
            </a:lvl1pPr>
            <a:lvl2pPr>
              <a:lnSpc>
                <a:spcPct val="100000"/>
              </a:lnSpc>
              <a:defRPr sz="1600"/>
            </a:lvl2pPr>
            <a:lvl3pPr>
              <a:lnSpc>
                <a:spcPct val="100000"/>
              </a:lnSpc>
              <a:defRPr sz="1600"/>
            </a:lvl3pPr>
            <a:lvl4pPr>
              <a:lnSpc>
                <a:spcPct val="100000"/>
              </a:lnSpc>
              <a:defRPr sz="1401"/>
            </a:lvl4pPr>
            <a:lvl5pPr>
              <a:lnSpc>
                <a:spcPct val="100000"/>
              </a:lnSpc>
              <a:defRPr sz="140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Footer Placeholder 1">
            <a:extLst>
              <a:ext uri="{FF2B5EF4-FFF2-40B4-BE49-F238E27FC236}">
                <a16:creationId xmlns:a16="http://schemas.microsoft.com/office/drawing/2014/main" id="{A197E77D-9D26-BA01-314E-B37655C892AA}"/>
              </a:ext>
            </a:extLst>
          </p:cNvPr>
          <p:cNvSpPr>
            <a:spLocks noGrp="1"/>
          </p:cNvSpPr>
          <p:nvPr>
            <p:ph type="ftr" sz="quarter" idx="19"/>
          </p:nvPr>
        </p:nvSpPr>
        <p:spPr>
          <a:xfrm>
            <a:off x="610394" y="6231192"/>
            <a:ext cx="10971215" cy="344233"/>
          </a:xfrm>
        </p:spPr>
        <p:txBody>
          <a:bodyPr/>
          <a:lstStyle>
            <a:lvl1pPr algn="l">
              <a:defRPr/>
            </a:lvl1pPr>
          </a:lstStyle>
          <a:p>
            <a:pPr algn="l"/>
            <a:endParaRPr lang="en-US" dirty="0"/>
          </a:p>
        </p:txBody>
      </p:sp>
      <p:sp>
        <p:nvSpPr>
          <p:cNvPr id="32" name="Text Placeholder 11">
            <a:extLst>
              <a:ext uri="{FF2B5EF4-FFF2-40B4-BE49-F238E27FC236}">
                <a16:creationId xmlns:a16="http://schemas.microsoft.com/office/drawing/2014/main" id="{FCB206D6-F50F-53C1-04CF-C55640C070AA}"/>
              </a:ext>
            </a:extLst>
          </p:cNvPr>
          <p:cNvSpPr>
            <a:spLocks noGrp="1"/>
          </p:cNvSpPr>
          <p:nvPr>
            <p:ph type="body" sz="quarter" idx="21" hasCustomPrompt="1"/>
          </p:nvPr>
        </p:nvSpPr>
        <p:spPr>
          <a:xfrm>
            <a:off x="612648" y="1060704"/>
            <a:ext cx="10972800" cy="2743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defRPr lang="en-US" sz="1600" baseline="0" dirty="0">
                <a:solidFill>
                  <a:schemeClr val="bg1">
                    <a:lumMod val="50000"/>
                  </a:schemeClr>
                </a:solidFill>
                <a:latin typeface="+mn-lt"/>
              </a:defRPr>
            </a:lvl1pPr>
          </a:lstStyle>
          <a:p>
            <a:pPr lvl="0"/>
            <a:r>
              <a:rPr lang="en-US" dirty="0"/>
              <a:t>Subtitle (Sentence case (Segoe 16 pt, pewter))</a:t>
            </a:r>
          </a:p>
        </p:txBody>
      </p:sp>
      <p:sp>
        <p:nvSpPr>
          <p:cNvPr id="9" name="Title 8">
            <a:extLst>
              <a:ext uri="{FF2B5EF4-FFF2-40B4-BE49-F238E27FC236}">
                <a16:creationId xmlns:a16="http://schemas.microsoft.com/office/drawing/2014/main" id="{3349455A-7030-74EA-9712-7E3EC3709BE6}"/>
              </a:ext>
            </a:extLst>
          </p:cNvPr>
          <p:cNvSpPr>
            <a:spLocks noGrp="1"/>
          </p:cNvSpPr>
          <p:nvPr>
            <p:ph type="title"/>
          </p:nvPr>
        </p:nvSpPr>
        <p:spPr>
          <a:xfrm>
            <a:off x="610398" y="0"/>
            <a:ext cx="10971212" cy="914400"/>
          </a:xfrm>
        </p:spPr>
        <p:txBody>
          <a:bodyPr/>
          <a:lstStyle/>
          <a:p>
            <a:r>
              <a:rPr lang="en-US"/>
              <a:t>Click to edit Master title style</a:t>
            </a:r>
            <a:endParaRPr lang="en-US" dirty="0"/>
          </a:p>
        </p:txBody>
      </p:sp>
      <p:sp>
        <p:nvSpPr>
          <p:cNvPr id="8" name="TextBox 7">
            <a:extLst>
              <a:ext uri="{FF2B5EF4-FFF2-40B4-BE49-F238E27FC236}">
                <a16:creationId xmlns:a16="http://schemas.microsoft.com/office/drawing/2014/main" id="{3E12B363-7906-7E3E-6244-E619E4E10959}"/>
              </a:ext>
            </a:extLst>
          </p:cNvPr>
          <p:cNvSpPr txBox="1"/>
          <p:nvPr userDrawn="1"/>
        </p:nvSpPr>
        <p:spPr>
          <a:xfrm>
            <a:off x="612648" y="6665281"/>
            <a:ext cx="2075688" cy="110800"/>
          </a:xfrm>
          <a:prstGeom prst="rect">
            <a:avLst/>
          </a:prstGeom>
          <a:noFill/>
        </p:spPr>
        <p:txBody>
          <a:bodyPr wrap="square" lIns="0" tIns="0" rIns="0" bIns="0" anchor="ctr">
            <a:sp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algn="l" fontAlgn="auto">
              <a:lnSpc>
                <a:spcPct val="90000"/>
              </a:lnSpc>
              <a:spcBef>
                <a:spcPts val="0"/>
              </a:spcBef>
              <a:spcAft>
                <a:spcPts val="588"/>
              </a:spcAft>
              <a:defRPr/>
            </a:pPr>
            <a:r>
              <a:rPr lang="en-US" sz="800" dirty="0"/>
              <a:t>Bizrate Insights | </a:t>
            </a:r>
            <a:r>
              <a:rPr lang="en-US" sz="800" dirty="0">
                <a:hlinkClick r:id="rId2"/>
              </a:rPr>
              <a:t>www.bizrateinsights.com</a:t>
            </a:r>
            <a:r>
              <a:rPr lang="en-US" sz="800" dirty="0"/>
              <a:t> </a:t>
            </a:r>
          </a:p>
        </p:txBody>
      </p:sp>
      <p:sp>
        <p:nvSpPr>
          <p:cNvPr id="10" name="TextBox 4">
            <a:extLst>
              <a:ext uri="{FF2B5EF4-FFF2-40B4-BE49-F238E27FC236}">
                <a16:creationId xmlns:a16="http://schemas.microsoft.com/office/drawing/2014/main" id="{073298D6-FF12-83A3-9F3F-B04CBAF9D579}"/>
              </a:ext>
            </a:extLst>
          </p:cNvPr>
          <p:cNvSpPr txBox="1">
            <a:spLocks noChangeArrowheads="1"/>
          </p:cNvSpPr>
          <p:nvPr userDrawn="1"/>
        </p:nvSpPr>
        <p:spPr bwMode="auto">
          <a:xfrm>
            <a:off x="11032969" y="6647969"/>
            <a:ext cx="548640" cy="145424"/>
          </a:xfrm>
          <a:prstGeom prst="rect">
            <a:avLst/>
          </a:prstGeom>
          <a:noFill/>
          <a:ln>
            <a:noFill/>
          </a:ln>
        </p:spPr>
        <p:txBody>
          <a:bodyPr lIns="0" tIns="0" rIns="0" bIns="0" anchor="ctr">
            <a:spAutoFit/>
          </a:bodyPr>
          <a:lstStyle>
            <a:lvl1pPr>
              <a:defRPr sz="1700">
                <a:solidFill>
                  <a:schemeClr val="tx1"/>
                </a:solidFill>
                <a:latin typeface="Segoe UI" panose="020B0502040204020203" pitchFamily="34" charset="0"/>
              </a:defRPr>
            </a:lvl1pPr>
            <a:lvl2pPr marL="742950" indent="-285750">
              <a:defRPr sz="1700">
                <a:solidFill>
                  <a:schemeClr val="tx1"/>
                </a:solidFill>
                <a:latin typeface="Segoe UI" panose="020B0502040204020203" pitchFamily="34" charset="0"/>
              </a:defRPr>
            </a:lvl2pPr>
            <a:lvl3pPr marL="1143000" indent="-228600">
              <a:defRPr sz="1700">
                <a:solidFill>
                  <a:schemeClr val="tx1"/>
                </a:solidFill>
                <a:latin typeface="Segoe UI" panose="020B0502040204020203" pitchFamily="34" charset="0"/>
              </a:defRPr>
            </a:lvl3pPr>
            <a:lvl4pPr marL="1600200" indent="-228600">
              <a:defRPr sz="1700">
                <a:solidFill>
                  <a:schemeClr val="tx1"/>
                </a:solidFill>
                <a:latin typeface="Segoe UI" panose="020B0502040204020203" pitchFamily="34" charset="0"/>
              </a:defRPr>
            </a:lvl4pPr>
            <a:lvl5pPr marL="2057400" indent="-228600">
              <a:defRPr sz="1700">
                <a:solidFill>
                  <a:schemeClr val="tx1"/>
                </a:solidFill>
                <a:latin typeface="Segoe UI" panose="020B0502040204020203" pitchFamily="34" charset="0"/>
              </a:defRPr>
            </a:lvl5pPr>
            <a:lvl6pPr marL="2514600" indent="-228600" defTabSz="912813" fontAlgn="base">
              <a:spcBef>
                <a:spcPct val="0"/>
              </a:spcBef>
              <a:spcAft>
                <a:spcPct val="0"/>
              </a:spcAft>
              <a:defRPr sz="1700">
                <a:solidFill>
                  <a:schemeClr val="tx1"/>
                </a:solidFill>
                <a:latin typeface="Segoe UI" panose="020B0502040204020203" pitchFamily="34" charset="0"/>
              </a:defRPr>
            </a:lvl6pPr>
            <a:lvl7pPr marL="2971800" indent="-228600" defTabSz="912813" fontAlgn="base">
              <a:spcBef>
                <a:spcPct val="0"/>
              </a:spcBef>
              <a:spcAft>
                <a:spcPct val="0"/>
              </a:spcAft>
              <a:defRPr sz="1700">
                <a:solidFill>
                  <a:schemeClr val="tx1"/>
                </a:solidFill>
                <a:latin typeface="Segoe UI" panose="020B0502040204020203" pitchFamily="34" charset="0"/>
              </a:defRPr>
            </a:lvl7pPr>
            <a:lvl8pPr marL="3429000" indent="-228600" defTabSz="912813" fontAlgn="base">
              <a:spcBef>
                <a:spcPct val="0"/>
              </a:spcBef>
              <a:spcAft>
                <a:spcPct val="0"/>
              </a:spcAft>
              <a:defRPr sz="1700">
                <a:solidFill>
                  <a:schemeClr val="tx1"/>
                </a:solidFill>
                <a:latin typeface="Segoe UI" panose="020B0502040204020203" pitchFamily="34" charset="0"/>
              </a:defRPr>
            </a:lvl8pPr>
            <a:lvl9pPr marL="3886200" indent="-228600" defTabSz="912813" fontAlgn="base">
              <a:spcBef>
                <a:spcPct val="0"/>
              </a:spcBef>
              <a:spcAft>
                <a:spcPct val="0"/>
              </a:spcAft>
              <a:defRPr sz="1700">
                <a:solidFill>
                  <a:schemeClr val="tx1"/>
                </a:solidFill>
                <a:latin typeface="Segoe UI" panose="020B0502040204020203" pitchFamily="34" charset="0"/>
              </a:defRPr>
            </a:lvl9pPr>
          </a:lstStyle>
          <a:p>
            <a:pPr algn="r" eaLnBrk="1" hangingPunct="1">
              <a:lnSpc>
                <a:spcPct val="90000"/>
              </a:lnSpc>
              <a:spcAft>
                <a:spcPts val="588"/>
              </a:spcAft>
              <a:defRPr/>
            </a:pPr>
            <a:fld id="{EDC86993-2E08-8045-8077-CFD61F3CDE97}" type="slidenum">
              <a:rPr lang="en-US" altLang="en-US" sz="1050" smtClean="0">
                <a:solidFill>
                  <a:schemeClr val="tx1"/>
                </a:solidFill>
              </a:rPr>
              <a:pPr algn="r" eaLnBrk="1" hangingPunct="1">
                <a:lnSpc>
                  <a:spcPct val="90000"/>
                </a:lnSpc>
                <a:spcAft>
                  <a:spcPts val="588"/>
                </a:spcAft>
                <a:defRPr/>
              </a:pPr>
              <a:t>‹#›</a:t>
            </a:fld>
            <a:endParaRPr lang="en-US" altLang="en-US" sz="1050" dirty="0">
              <a:solidFill>
                <a:schemeClr val="tx1"/>
              </a:solidFill>
            </a:endParaRPr>
          </a:p>
        </p:txBody>
      </p:sp>
    </p:spTree>
    <p:extLst>
      <p:ext uri="{BB962C8B-B14F-4D97-AF65-F5344CB8AC3E}">
        <p14:creationId xmlns:p14="http://schemas.microsoft.com/office/powerpoint/2010/main" val="2274377665"/>
      </p:ext>
    </p:extLst>
  </p:cSld>
  <p:clrMapOvr>
    <a:masterClrMapping/>
  </p:clrMapOvr>
  <p:transition spd="med">
    <p:fade/>
  </p:transition>
  <p:extLst>
    <p:ext uri="{DCECCB84-F9BA-43D5-87BE-67443E8EF086}">
      <p15:sldGuideLst xmlns:p15="http://schemas.microsoft.com/office/powerpoint/2012/main">
        <p15:guide id="1" orient="horz" pos="1015" userDrawn="1">
          <p15:clr>
            <a:srgbClr val="FBAE40"/>
          </p15:clr>
        </p15:guide>
        <p15:guide id="2" orient="horz" pos="3895" userDrawn="1">
          <p15:clr>
            <a:srgbClr val="FBAE40"/>
          </p15:clr>
        </p15:guide>
        <p15:guide id="3" pos="385" userDrawn="1">
          <p15:clr>
            <a:srgbClr val="FBAE40"/>
          </p15:clr>
        </p15:guide>
        <p15:guide id="4" pos="4821" userDrawn="1">
          <p15:clr>
            <a:srgbClr val="FBAE40"/>
          </p15:clr>
        </p15:guide>
        <p15:guide id="5" pos="5136" userDrawn="1">
          <p15:clr>
            <a:srgbClr val="FBAE40"/>
          </p15:clr>
        </p15:guide>
        <p15:guide id="6" pos="7296" userDrawn="1">
          <p15:clr>
            <a:srgbClr val="FBAE40"/>
          </p15:clr>
        </p15:guide>
        <p15:guide id="7" orient="horz" pos="668" userDrawn="1">
          <p15:clr>
            <a:srgbClr val="FBAE40"/>
          </p15:clr>
        </p15:guide>
        <p15:guide id="8" orient="horz" pos="840" userDrawn="1">
          <p15:clr>
            <a:srgbClr val="FBAE40"/>
          </p15:clr>
        </p15:guide>
        <p15:guide id="9" pos="7297" userDrawn="1">
          <p15:clr>
            <a:srgbClr val="FBAE40"/>
          </p15:clr>
        </p15:guide>
        <p15:guide id="10" orient="horz" userDrawn="1">
          <p15:clr>
            <a:srgbClr val="FBAE40"/>
          </p15:clr>
        </p15:guide>
        <p15:guide id="11" orient="horz" pos="576" userDrawn="1">
          <p15:clr>
            <a:srgbClr val="FBAE40"/>
          </p15:clr>
        </p15:guide>
        <p15:guide id="12" pos="384" userDrawn="1">
          <p15:clr>
            <a:srgbClr val="FBAE40"/>
          </p15:clr>
        </p15:guide>
        <p15:guide id="13" pos="729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hird Split Lef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4541521" y="1600200"/>
            <a:ext cx="7040880" cy="4572000"/>
          </a:xfrm>
          <a:prstGeom prst="rect">
            <a:avLst/>
          </a:prstGeom>
        </p:spPr>
        <p:txBody>
          <a:bodyPr/>
          <a:lstStyle>
            <a:lvl1pPr>
              <a:lnSpc>
                <a:spcPct val="100000"/>
              </a:lnSpc>
              <a:defRPr sz="1801"/>
            </a:lvl1pPr>
            <a:lvl2pPr>
              <a:lnSpc>
                <a:spcPct val="100000"/>
              </a:lnSpc>
              <a:defRPr sz="1600"/>
            </a:lvl2pPr>
            <a:lvl3pPr>
              <a:lnSpc>
                <a:spcPct val="100000"/>
              </a:lnSpc>
              <a:defRPr sz="1600"/>
            </a:lvl3pPr>
            <a:lvl4pPr>
              <a:lnSpc>
                <a:spcPct val="100000"/>
              </a:lnSpc>
              <a:defRPr sz="1401"/>
            </a:lvl4pPr>
            <a:lvl5pPr>
              <a:lnSpc>
                <a:spcPct val="100000"/>
              </a:lnSpc>
              <a:defRPr sz="140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quarter" idx="11"/>
          </p:nvPr>
        </p:nvSpPr>
        <p:spPr>
          <a:xfrm>
            <a:off x="608810" y="1611314"/>
            <a:ext cx="3429001" cy="4572000"/>
          </a:xfrm>
          <a:prstGeom prst="rect">
            <a:avLst/>
          </a:prstGeom>
        </p:spPr>
        <p:txBody>
          <a:bodyPr/>
          <a:lstStyle>
            <a:lvl1pPr>
              <a:lnSpc>
                <a:spcPct val="100000"/>
              </a:lnSpc>
              <a:defRPr sz="1801"/>
            </a:lvl1pPr>
            <a:lvl2pPr>
              <a:lnSpc>
                <a:spcPct val="100000"/>
              </a:lnSpc>
              <a:defRPr sz="1600"/>
            </a:lvl2pPr>
            <a:lvl3pPr>
              <a:lnSpc>
                <a:spcPct val="100000"/>
              </a:lnSpc>
              <a:defRPr sz="1600"/>
            </a:lvl3pPr>
            <a:lvl4pPr>
              <a:lnSpc>
                <a:spcPct val="100000"/>
              </a:lnSpc>
              <a:defRPr sz="1401"/>
            </a:lvl4pPr>
            <a:lvl5pPr>
              <a:lnSpc>
                <a:spcPct val="100000"/>
              </a:lnSpc>
              <a:defRPr sz="140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Footer Placeholder 1">
            <a:extLst>
              <a:ext uri="{FF2B5EF4-FFF2-40B4-BE49-F238E27FC236}">
                <a16:creationId xmlns:a16="http://schemas.microsoft.com/office/drawing/2014/main" id="{A197E77D-9D26-BA01-314E-B37655C892AA}"/>
              </a:ext>
            </a:extLst>
          </p:cNvPr>
          <p:cNvSpPr>
            <a:spLocks noGrp="1"/>
          </p:cNvSpPr>
          <p:nvPr>
            <p:ph type="ftr" sz="quarter" idx="19"/>
          </p:nvPr>
        </p:nvSpPr>
        <p:spPr>
          <a:xfrm>
            <a:off x="610394" y="6231192"/>
            <a:ext cx="10971215" cy="344233"/>
          </a:xfrm>
        </p:spPr>
        <p:txBody>
          <a:bodyPr/>
          <a:lstStyle>
            <a:lvl1pPr>
              <a:defRPr/>
            </a:lvl1pPr>
          </a:lstStyle>
          <a:p>
            <a:endParaRPr lang="en-US" dirty="0"/>
          </a:p>
        </p:txBody>
      </p:sp>
      <p:sp>
        <p:nvSpPr>
          <p:cNvPr id="32" name="Text Placeholder 11">
            <a:extLst>
              <a:ext uri="{FF2B5EF4-FFF2-40B4-BE49-F238E27FC236}">
                <a16:creationId xmlns:a16="http://schemas.microsoft.com/office/drawing/2014/main" id="{FCB206D6-F50F-53C1-04CF-C55640C070AA}"/>
              </a:ext>
            </a:extLst>
          </p:cNvPr>
          <p:cNvSpPr>
            <a:spLocks noGrp="1"/>
          </p:cNvSpPr>
          <p:nvPr>
            <p:ph type="body" sz="quarter" idx="21" hasCustomPrompt="1"/>
          </p:nvPr>
        </p:nvSpPr>
        <p:spPr>
          <a:xfrm>
            <a:off x="609601" y="1060704"/>
            <a:ext cx="10972800" cy="2743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defRPr lang="en-US" sz="1600" baseline="0" dirty="0">
                <a:solidFill>
                  <a:schemeClr val="bg1">
                    <a:lumMod val="50000"/>
                  </a:schemeClr>
                </a:solidFill>
              </a:defRPr>
            </a:lvl1pPr>
          </a:lstStyle>
          <a:p>
            <a:pPr lvl="0"/>
            <a:r>
              <a:rPr lang="en-US" dirty="0"/>
              <a:t>Subtitle (Sentence case (Segoe 16 pt, pewter))</a:t>
            </a:r>
          </a:p>
        </p:txBody>
      </p:sp>
      <p:sp>
        <p:nvSpPr>
          <p:cNvPr id="9" name="Title 8">
            <a:extLst>
              <a:ext uri="{FF2B5EF4-FFF2-40B4-BE49-F238E27FC236}">
                <a16:creationId xmlns:a16="http://schemas.microsoft.com/office/drawing/2014/main" id="{3349455A-7030-74EA-9712-7E3EC3709BE6}"/>
              </a:ext>
            </a:extLst>
          </p:cNvPr>
          <p:cNvSpPr>
            <a:spLocks noGrp="1"/>
          </p:cNvSpPr>
          <p:nvPr>
            <p:ph type="title"/>
          </p:nvPr>
        </p:nvSpPr>
        <p:spPr>
          <a:xfrm>
            <a:off x="610398" y="0"/>
            <a:ext cx="10971212" cy="914400"/>
          </a:xfrm>
        </p:spPr>
        <p:txBody>
          <a:bodyPr/>
          <a:lstStyle/>
          <a:p>
            <a:r>
              <a:rPr lang="en-US"/>
              <a:t>Click to edit Master title style</a:t>
            </a:r>
            <a:endParaRPr lang="en-US" dirty="0"/>
          </a:p>
        </p:txBody>
      </p:sp>
      <p:sp>
        <p:nvSpPr>
          <p:cNvPr id="8" name="TextBox 7">
            <a:extLst>
              <a:ext uri="{FF2B5EF4-FFF2-40B4-BE49-F238E27FC236}">
                <a16:creationId xmlns:a16="http://schemas.microsoft.com/office/drawing/2014/main" id="{A97B51F7-2943-C22E-8F54-594E5EBB3772}"/>
              </a:ext>
            </a:extLst>
          </p:cNvPr>
          <p:cNvSpPr txBox="1"/>
          <p:nvPr userDrawn="1"/>
        </p:nvSpPr>
        <p:spPr>
          <a:xfrm>
            <a:off x="612648" y="6665281"/>
            <a:ext cx="2075688" cy="110800"/>
          </a:xfrm>
          <a:prstGeom prst="rect">
            <a:avLst/>
          </a:prstGeom>
          <a:noFill/>
        </p:spPr>
        <p:txBody>
          <a:bodyPr wrap="square" lIns="0" tIns="0" rIns="0" bIns="0" anchor="ctr">
            <a:sp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algn="l" fontAlgn="auto">
              <a:lnSpc>
                <a:spcPct val="90000"/>
              </a:lnSpc>
              <a:spcBef>
                <a:spcPts val="0"/>
              </a:spcBef>
              <a:spcAft>
                <a:spcPts val="588"/>
              </a:spcAft>
              <a:defRPr/>
            </a:pPr>
            <a:r>
              <a:rPr lang="en-US" sz="800" dirty="0"/>
              <a:t>Bizrate Insights | </a:t>
            </a:r>
            <a:r>
              <a:rPr lang="en-US" sz="800" dirty="0">
                <a:hlinkClick r:id="rId2"/>
              </a:rPr>
              <a:t>www.bizrateinsights.com</a:t>
            </a:r>
            <a:r>
              <a:rPr lang="en-US" sz="800" dirty="0"/>
              <a:t> </a:t>
            </a:r>
          </a:p>
        </p:txBody>
      </p:sp>
      <p:sp>
        <p:nvSpPr>
          <p:cNvPr id="10" name="TextBox 4">
            <a:extLst>
              <a:ext uri="{FF2B5EF4-FFF2-40B4-BE49-F238E27FC236}">
                <a16:creationId xmlns:a16="http://schemas.microsoft.com/office/drawing/2014/main" id="{61074671-6F76-353E-6158-2F35247068DD}"/>
              </a:ext>
            </a:extLst>
          </p:cNvPr>
          <p:cNvSpPr txBox="1">
            <a:spLocks noChangeArrowheads="1"/>
          </p:cNvSpPr>
          <p:nvPr userDrawn="1"/>
        </p:nvSpPr>
        <p:spPr bwMode="auto">
          <a:xfrm>
            <a:off x="11032969" y="6647969"/>
            <a:ext cx="548640" cy="145424"/>
          </a:xfrm>
          <a:prstGeom prst="rect">
            <a:avLst/>
          </a:prstGeom>
          <a:noFill/>
          <a:ln>
            <a:noFill/>
          </a:ln>
        </p:spPr>
        <p:txBody>
          <a:bodyPr lIns="0" tIns="0" rIns="0" bIns="0" anchor="ctr">
            <a:spAutoFit/>
          </a:bodyPr>
          <a:lstStyle>
            <a:lvl1pPr>
              <a:defRPr sz="1700">
                <a:solidFill>
                  <a:schemeClr val="tx1"/>
                </a:solidFill>
                <a:latin typeface="Segoe UI" panose="020B0502040204020203" pitchFamily="34" charset="0"/>
              </a:defRPr>
            </a:lvl1pPr>
            <a:lvl2pPr marL="742950" indent="-285750">
              <a:defRPr sz="1700">
                <a:solidFill>
                  <a:schemeClr val="tx1"/>
                </a:solidFill>
                <a:latin typeface="Segoe UI" panose="020B0502040204020203" pitchFamily="34" charset="0"/>
              </a:defRPr>
            </a:lvl2pPr>
            <a:lvl3pPr marL="1143000" indent="-228600">
              <a:defRPr sz="1700">
                <a:solidFill>
                  <a:schemeClr val="tx1"/>
                </a:solidFill>
                <a:latin typeface="Segoe UI" panose="020B0502040204020203" pitchFamily="34" charset="0"/>
              </a:defRPr>
            </a:lvl3pPr>
            <a:lvl4pPr marL="1600200" indent="-228600">
              <a:defRPr sz="1700">
                <a:solidFill>
                  <a:schemeClr val="tx1"/>
                </a:solidFill>
                <a:latin typeface="Segoe UI" panose="020B0502040204020203" pitchFamily="34" charset="0"/>
              </a:defRPr>
            </a:lvl4pPr>
            <a:lvl5pPr marL="2057400" indent="-228600">
              <a:defRPr sz="1700">
                <a:solidFill>
                  <a:schemeClr val="tx1"/>
                </a:solidFill>
                <a:latin typeface="Segoe UI" panose="020B0502040204020203" pitchFamily="34" charset="0"/>
              </a:defRPr>
            </a:lvl5pPr>
            <a:lvl6pPr marL="2514600" indent="-228600" defTabSz="912813" fontAlgn="base">
              <a:spcBef>
                <a:spcPct val="0"/>
              </a:spcBef>
              <a:spcAft>
                <a:spcPct val="0"/>
              </a:spcAft>
              <a:defRPr sz="1700">
                <a:solidFill>
                  <a:schemeClr val="tx1"/>
                </a:solidFill>
                <a:latin typeface="Segoe UI" panose="020B0502040204020203" pitchFamily="34" charset="0"/>
              </a:defRPr>
            </a:lvl6pPr>
            <a:lvl7pPr marL="2971800" indent="-228600" defTabSz="912813" fontAlgn="base">
              <a:spcBef>
                <a:spcPct val="0"/>
              </a:spcBef>
              <a:spcAft>
                <a:spcPct val="0"/>
              </a:spcAft>
              <a:defRPr sz="1700">
                <a:solidFill>
                  <a:schemeClr val="tx1"/>
                </a:solidFill>
                <a:latin typeface="Segoe UI" panose="020B0502040204020203" pitchFamily="34" charset="0"/>
              </a:defRPr>
            </a:lvl7pPr>
            <a:lvl8pPr marL="3429000" indent="-228600" defTabSz="912813" fontAlgn="base">
              <a:spcBef>
                <a:spcPct val="0"/>
              </a:spcBef>
              <a:spcAft>
                <a:spcPct val="0"/>
              </a:spcAft>
              <a:defRPr sz="1700">
                <a:solidFill>
                  <a:schemeClr val="tx1"/>
                </a:solidFill>
                <a:latin typeface="Segoe UI" panose="020B0502040204020203" pitchFamily="34" charset="0"/>
              </a:defRPr>
            </a:lvl8pPr>
            <a:lvl9pPr marL="3886200" indent="-228600" defTabSz="912813" fontAlgn="base">
              <a:spcBef>
                <a:spcPct val="0"/>
              </a:spcBef>
              <a:spcAft>
                <a:spcPct val="0"/>
              </a:spcAft>
              <a:defRPr sz="1700">
                <a:solidFill>
                  <a:schemeClr val="tx1"/>
                </a:solidFill>
                <a:latin typeface="Segoe UI" panose="020B0502040204020203" pitchFamily="34" charset="0"/>
              </a:defRPr>
            </a:lvl9pPr>
          </a:lstStyle>
          <a:p>
            <a:pPr algn="r" eaLnBrk="1" hangingPunct="1">
              <a:lnSpc>
                <a:spcPct val="90000"/>
              </a:lnSpc>
              <a:spcAft>
                <a:spcPts val="588"/>
              </a:spcAft>
              <a:defRPr/>
            </a:pPr>
            <a:fld id="{EDC86993-2E08-8045-8077-CFD61F3CDE97}" type="slidenum">
              <a:rPr lang="en-US" altLang="en-US" sz="1050" smtClean="0">
                <a:solidFill>
                  <a:schemeClr val="tx1"/>
                </a:solidFill>
              </a:rPr>
              <a:pPr algn="r" eaLnBrk="1" hangingPunct="1">
                <a:lnSpc>
                  <a:spcPct val="90000"/>
                </a:lnSpc>
                <a:spcAft>
                  <a:spcPts val="588"/>
                </a:spcAft>
                <a:defRPr/>
              </a:pPr>
              <a:t>‹#›</a:t>
            </a:fld>
            <a:endParaRPr lang="en-US" altLang="en-US" sz="1050" dirty="0">
              <a:solidFill>
                <a:schemeClr val="tx1"/>
              </a:solidFill>
            </a:endParaRPr>
          </a:p>
        </p:txBody>
      </p:sp>
    </p:spTree>
    <p:extLst>
      <p:ext uri="{BB962C8B-B14F-4D97-AF65-F5344CB8AC3E}">
        <p14:creationId xmlns:p14="http://schemas.microsoft.com/office/powerpoint/2010/main" val="2611232397"/>
      </p:ext>
    </p:extLst>
  </p:cSld>
  <p:clrMapOvr>
    <a:masterClrMapping/>
  </p:clrMapOvr>
  <p:transition spd="med">
    <p:fade/>
  </p:transition>
  <p:extLst>
    <p:ext uri="{DCECCB84-F9BA-43D5-87BE-67443E8EF086}">
      <p15:sldGuideLst xmlns:p15="http://schemas.microsoft.com/office/powerpoint/2012/main">
        <p15:guide id="1" orient="horz" pos="1015" userDrawn="1">
          <p15:clr>
            <a:srgbClr val="FBAE40"/>
          </p15:clr>
        </p15:guide>
        <p15:guide id="2" orient="horz" pos="3895" userDrawn="1">
          <p15:clr>
            <a:srgbClr val="FBAE40"/>
          </p15:clr>
        </p15:guide>
        <p15:guide id="3" pos="383" userDrawn="1">
          <p15:clr>
            <a:srgbClr val="FBAE40"/>
          </p15:clr>
        </p15:guide>
        <p15:guide id="4" pos="2543" userDrawn="1">
          <p15:clr>
            <a:srgbClr val="FBAE40"/>
          </p15:clr>
        </p15:guide>
        <p15:guide id="5" orient="horz" pos="1008" userDrawn="1">
          <p15:clr>
            <a:srgbClr val="FBAE40"/>
          </p15:clr>
        </p15:guide>
        <p15:guide id="6" orient="horz" pos="3888" userDrawn="1">
          <p15:clr>
            <a:srgbClr val="FBAE40"/>
          </p15:clr>
        </p15:guide>
        <p15:guide id="7" pos="2860" userDrawn="1">
          <p15:clr>
            <a:srgbClr val="FBAE40"/>
          </p15:clr>
        </p15:guide>
        <p15:guide id="8" pos="7296" userDrawn="1">
          <p15:clr>
            <a:srgbClr val="FBAE40"/>
          </p15:clr>
        </p15:guide>
        <p15:guide id="9" orient="horz" pos="668" userDrawn="1">
          <p15:clr>
            <a:srgbClr val="FBAE40"/>
          </p15:clr>
        </p15:guide>
        <p15:guide id="10" orient="horz" pos="840" userDrawn="1">
          <p15:clr>
            <a:srgbClr val="FBAE40"/>
          </p15:clr>
        </p15:guide>
        <p15:guide id="11" pos="384" userDrawn="1">
          <p15:clr>
            <a:srgbClr val="FBAE40"/>
          </p15:clr>
        </p15:guide>
        <p15:guide id="12" orient="horz" userDrawn="1">
          <p15:clr>
            <a:srgbClr val="FBAE40"/>
          </p15:clr>
        </p15:guide>
        <p15:guide id="13" orient="horz" pos="576" userDrawn="1">
          <p15:clr>
            <a:srgbClr val="FBAE40"/>
          </p15:clr>
        </p15:guide>
        <p15:guide id="14" pos="7295"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Gra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2296160"/>
            <a:ext cx="3475625" cy="3876039"/>
          </a:xfrm>
          <a:prstGeom prst="rect">
            <a:avLst/>
          </a:prstGeom>
          <a:ln>
            <a:solidFill>
              <a:schemeClr val="bg2"/>
            </a:solidFill>
          </a:ln>
        </p:spPr>
        <p:txBody>
          <a:bodyPr lIns="182880" tIns="91440" rIns="182880" bIns="91440">
            <a:normAutofit/>
          </a:bodyPr>
          <a:lstStyle>
            <a:lvl1pPr>
              <a:lnSpc>
                <a:spcPct val="100000"/>
              </a:lnSpc>
              <a:defRPr sz="1800"/>
            </a:lvl1pPr>
            <a:lvl2pPr>
              <a:lnSpc>
                <a:spcPct val="100000"/>
              </a:lnSpc>
              <a:defRPr sz="1600"/>
            </a:lvl2pPr>
            <a:lvl3pPr>
              <a:lnSpc>
                <a:spcPct val="100000"/>
              </a:lnSpc>
              <a:defRPr sz="1600"/>
            </a:lvl3pPr>
            <a:lvl4pPr>
              <a:lnSpc>
                <a:spcPct val="100000"/>
              </a:lnSpc>
              <a:defRPr sz="16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59506" y="2296160"/>
            <a:ext cx="3475625" cy="3876039"/>
          </a:xfrm>
          <a:prstGeom prst="rect">
            <a:avLst/>
          </a:prstGeom>
          <a:ln>
            <a:solidFill>
              <a:schemeClr val="bg2"/>
            </a:solidFill>
          </a:ln>
        </p:spPr>
        <p:txBody>
          <a:bodyPr lIns="182880" tIns="91440" rIns="182880" bIns="91440">
            <a:noAutofit/>
          </a:bodyPr>
          <a:lstStyle>
            <a:lvl1pPr>
              <a:lnSpc>
                <a:spcPct val="100000"/>
              </a:lnSpc>
              <a:defRPr sz="1800"/>
            </a:lvl1pPr>
            <a:lvl2pPr>
              <a:lnSpc>
                <a:spcPct val="100000"/>
              </a:lnSpc>
              <a:defRPr sz="1600"/>
            </a:lvl2pPr>
            <a:lvl3pPr>
              <a:lnSpc>
                <a:spcPct val="100000"/>
              </a:lnSpc>
              <a:defRPr sz="1600"/>
            </a:lvl3pPr>
            <a:lvl4pPr>
              <a:lnSpc>
                <a:spcPct val="100000"/>
              </a:lnSpc>
              <a:defRPr sz="16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4"/>
          <p:cNvSpPr>
            <a:spLocks noGrp="1"/>
          </p:cNvSpPr>
          <p:nvPr>
            <p:ph sz="half" idx="17"/>
          </p:nvPr>
        </p:nvSpPr>
        <p:spPr>
          <a:xfrm>
            <a:off x="8101584" y="2296160"/>
            <a:ext cx="3475625" cy="3876039"/>
          </a:xfrm>
          <a:prstGeom prst="rect">
            <a:avLst/>
          </a:prstGeom>
          <a:ln>
            <a:solidFill>
              <a:schemeClr val="bg2"/>
            </a:solidFill>
          </a:ln>
        </p:spPr>
        <p:txBody>
          <a:bodyPr lIns="182880" tIns="91440" rIns="182880" bIns="91440">
            <a:noAutofit/>
          </a:bodyPr>
          <a:lstStyle>
            <a:lvl1pPr>
              <a:lnSpc>
                <a:spcPct val="100000"/>
              </a:lnSpc>
              <a:defRPr sz="1800"/>
            </a:lvl1pPr>
            <a:lvl2pPr>
              <a:lnSpc>
                <a:spcPct val="100000"/>
              </a:lnSpc>
              <a:defRPr sz="1600"/>
            </a:lvl2pPr>
            <a:lvl3pPr>
              <a:lnSpc>
                <a:spcPct val="100000"/>
              </a:lnSpc>
              <a:defRPr sz="1600"/>
            </a:lvl3pPr>
            <a:lvl4pPr>
              <a:lnSpc>
                <a:spcPct val="100000"/>
              </a:lnSpc>
              <a:defRPr sz="16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4"/>
          <p:cNvSpPr>
            <a:spLocks noGrp="1"/>
          </p:cNvSpPr>
          <p:nvPr>
            <p:ph type="body" sz="quarter" idx="25"/>
          </p:nvPr>
        </p:nvSpPr>
        <p:spPr>
          <a:xfrm>
            <a:off x="612648" y="1611512"/>
            <a:ext cx="3475625" cy="681293"/>
          </a:xfrm>
          <a:prstGeom prst="rect">
            <a:avLst/>
          </a:prstGeom>
          <a:solidFill>
            <a:schemeClr val="bg1">
              <a:lumMod val="95000"/>
            </a:schemeClr>
          </a:solidFill>
        </p:spPr>
        <p:txBody>
          <a:bodyPr lIns="182880" rIns="182880" anchor="ctr"/>
          <a:lstStyle>
            <a:lvl1pPr marL="0" indent="0" algn="ctr">
              <a:lnSpc>
                <a:spcPct val="88000"/>
              </a:lnSpc>
              <a:spcBef>
                <a:spcPts val="0"/>
              </a:spcBef>
              <a:buNone/>
              <a:defRPr lang="en-US" sz="1800" kern="1200" spc="0" baseline="0" dirty="0" smtClean="0">
                <a:solidFill>
                  <a:schemeClr val="tx1"/>
                </a:solidFill>
                <a:latin typeface="+mj-lt"/>
                <a:ea typeface="+mn-ea"/>
                <a:cs typeface="+mn-cs"/>
              </a:defRPr>
            </a:lvl1pPr>
          </a:lstStyle>
          <a:p>
            <a:pPr lvl="0"/>
            <a:r>
              <a:rPr lang="en-US"/>
              <a:t>Click to edit Master text styles</a:t>
            </a:r>
          </a:p>
        </p:txBody>
      </p:sp>
      <p:sp>
        <p:nvSpPr>
          <p:cNvPr id="26" name="Text Placeholder 4"/>
          <p:cNvSpPr>
            <a:spLocks noGrp="1"/>
          </p:cNvSpPr>
          <p:nvPr>
            <p:ph type="body" sz="quarter" idx="26"/>
          </p:nvPr>
        </p:nvSpPr>
        <p:spPr>
          <a:xfrm>
            <a:off x="4359506" y="1611512"/>
            <a:ext cx="3475625" cy="681293"/>
          </a:xfrm>
          <a:prstGeom prst="rect">
            <a:avLst/>
          </a:prstGeom>
          <a:solidFill>
            <a:schemeClr val="bg1">
              <a:lumMod val="95000"/>
            </a:schemeClr>
          </a:solidFill>
        </p:spPr>
        <p:txBody>
          <a:bodyPr lIns="182880" rIns="182880" anchor="ctr"/>
          <a:lstStyle>
            <a:lvl1pPr marL="0" indent="0" algn="ctr">
              <a:lnSpc>
                <a:spcPct val="88000"/>
              </a:lnSpc>
              <a:spcBef>
                <a:spcPts val="0"/>
              </a:spcBef>
              <a:buNone/>
              <a:defRPr lang="en-US" sz="1800" kern="1200" spc="0" baseline="0" dirty="0" smtClean="0">
                <a:solidFill>
                  <a:schemeClr val="tx1"/>
                </a:solidFill>
                <a:latin typeface="+mj-lt"/>
                <a:ea typeface="+mn-ea"/>
                <a:cs typeface="+mn-cs"/>
              </a:defRPr>
            </a:lvl1pPr>
          </a:lstStyle>
          <a:p>
            <a:pPr lvl="0"/>
            <a:r>
              <a:rPr lang="en-US" dirty="0"/>
              <a:t>Click to edit Master text styles</a:t>
            </a:r>
          </a:p>
        </p:txBody>
      </p:sp>
      <p:sp>
        <p:nvSpPr>
          <p:cNvPr id="28" name="Text Placeholder 4"/>
          <p:cNvSpPr>
            <a:spLocks noGrp="1"/>
          </p:cNvSpPr>
          <p:nvPr>
            <p:ph type="body" sz="quarter" idx="27"/>
          </p:nvPr>
        </p:nvSpPr>
        <p:spPr>
          <a:xfrm>
            <a:off x="8100679" y="1611512"/>
            <a:ext cx="3475625" cy="681293"/>
          </a:xfrm>
          <a:prstGeom prst="rect">
            <a:avLst/>
          </a:prstGeom>
          <a:solidFill>
            <a:schemeClr val="bg1">
              <a:lumMod val="95000"/>
            </a:schemeClr>
          </a:solidFill>
        </p:spPr>
        <p:txBody>
          <a:bodyPr lIns="182880" rIns="182880" anchor="ctr"/>
          <a:lstStyle>
            <a:lvl1pPr marL="0" indent="0" algn="ctr">
              <a:lnSpc>
                <a:spcPct val="88000"/>
              </a:lnSpc>
              <a:spcBef>
                <a:spcPts val="0"/>
              </a:spcBef>
              <a:buNone/>
              <a:defRPr lang="en-US" sz="1800" kern="1200" spc="0" baseline="0" dirty="0" smtClean="0">
                <a:solidFill>
                  <a:schemeClr val="tx1"/>
                </a:solidFill>
                <a:latin typeface="+mj-lt"/>
                <a:ea typeface="+mn-ea"/>
                <a:cs typeface="+mn-cs"/>
              </a:defRPr>
            </a:lvl1pPr>
          </a:lstStyle>
          <a:p>
            <a:pPr lvl="0"/>
            <a:r>
              <a:rPr lang="en-US"/>
              <a:t>Click to edit Master text styles</a:t>
            </a:r>
          </a:p>
        </p:txBody>
      </p:sp>
      <p:sp>
        <p:nvSpPr>
          <p:cNvPr id="10" name="Footer Placeholder 9">
            <a:extLst>
              <a:ext uri="{FF2B5EF4-FFF2-40B4-BE49-F238E27FC236}">
                <a16:creationId xmlns:a16="http://schemas.microsoft.com/office/drawing/2014/main" id="{1C239DE6-1CD2-9E22-E497-C4B0ABC242BA}"/>
              </a:ext>
            </a:extLst>
          </p:cNvPr>
          <p:cNvSpPr>
            <a:spLocks noGrp="1"/>
          </p:cNvSpPr>
          <p:nvPr>
            <p:ph type="ftr" sz="quarter" idx="36"/>
          </p:nvPr>
        </p:nvSpPr>
        <p:spPr>
          <a:xfrm>
            <a:off x="610394" y="6231192"/>
            <a:ext cx="10971215" cy="344233"/>
          </a:xfrm>
        </p:spPr>
        <p:txBody>
          <a:bodyPr/>
          <a:lstStyle/>
          <a:p>
            <a:endParaRPr lang="en-US" dirty="0"/>
          </a:p>
        </p:txBody>
      </p:sp>
      <p:sp>
        <p:nvSpPr>
          <p:cNvPr id="11" name="Title 10">
            <a:extLst>
              <a:ext uri="{FF2B5EF4-FFF2-40B4-BE49-F238E27FC236}">
                <a16:creationId xmlns:a16="http://schemas.microsoft.com/office/drawing/2014/main" id="{83BBA20B-FF07-B75E-9190-0CD157E0B68F}"/>
              </a:ext>
            </a:extLst>
          </p:cNvPr>
          <p:cNvSpPr>
            <a:spLocks noGrp="1"/>
          </p:cNvSpPr>
          <p:nvPr>
            <p:ph type="title"/>
          </p:nvPr>
        </p:nvSpPr>
        <p:spPr>
          <a:xfrm>
            <a:off x="610398" y="0"/>
            <a:ext cx="10971212" cy="914400"/>
          </a:xfrm>
        </p:spPr>
        <p:txBody>
          <a:bodyPr/>
          <a:lstStyle/>
          <a:p>
            <a:r>
              <a:rPr lang="en-US"/>
              <a:t>Click to edit Master title style</a:t>
            </a:r>
          </a:p>
        </p:txBody>
      </p:sp>
      <p:sp>
        <p:nvSpPr>
          <p:cNvPr id="12" name="Text Placeholder 11">
            <a:extLst>
              <a:ext uri="{FF2B5EF4-FFF2-40B4-BE49-F238E27FC236}">
                <a16:creationId xmlns:a16="http://schemas.microsoft.com/office/drawing/2014/main" id="{BA96F86C-2D5B-4E07-D74F-B831039D7D89}"/>
              </a:ext>
            </a:extLst>
          </p:cNvPr>
          <p:cNvSpPr>
            <a:spLocks noGrp="1"/>
          </p:cNvSpPr>
          <p:nvPr>
            <p:ph type="body" sz="quarter" idx="13" hasCustomPrompt="1"/>
          </p:nvPr>
        </p:nvSpPr>
        <p:spPr>
          <a:xfrm>
            <a:off x="612648" y="1060704"/>
            <a:ext cx="10972800" cy="2743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defRPr lang="en-US" sz="1600" baseline="0" dirty="0">
                <a:solidFill>
                  <a:schemeClr val="bg1">
                    <a:lumMod val="50000"/>
                  </a:schemeClr>
                </a:solidFill>
                <a:latin typeface="+mn-lt"/>
              </a:defRPr>
            </a:lvl1pPr>
          </a:lstStyle>
          <a:p>
            <a:pPr lvl="0"/>
            <a:r>
              <a:rPr lang="en-US" dirty="0"/>
              <a:t>Subtitle (Sentence case (Segoe 16 pt, pewter))</a:t>
            </a:r>
          </a:p>
        </p:txBody>
      </p:sp>
      <p:sp>
        <p:nvSpPr>
          <p:cNvPr id="8" name="TextBox 7">
            <a:extLst>
              <a:ext uri="{FF2B5EF4-FFF2-40B4-BE49-F238E27FC236}">
                <a16:creationId xmlns:a16="http://schemas.microsoft.com/office/drawing/2014/main" id="{B029D249-942A-D4C5-F9C2-0B2C1BCA4A6F}"/>
              </a:ext>
            </a:extLst>
          </p:cNvPr>
          <p:cNvSpPr txBox="1"/>
          <p:nvPr userDrawn="1"/>
        </p:nvSpPr>
        <p:spPr>
          <a:xfrm>
            <a:off x="612648" y="6665281"/>
            <a:ext cx="2075688" cy="110800"/>
          </a:xfrm>
          <a:prstGeom prst="rect">
            <a:avLst/>
          </a:prstGeom>
          <a:noFill/>
        </p:spPr>
        <p:txBody>
          <a:bodyPr wrap="square" lIns="0" tIns="0" rIns="0" bIns="0" anchor="ctr">
            <a:sp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algn="l" fontAlgn="auto">
              <a:lnSpc>
                <a:spcPct val="90000"/>
              </a:lnSpc>
              <a:spcBef>
                <a:spcPts val="0"/>
              </a:spcBef>
              <a:spcAft>
                <a:spcPts val="588"/>
              </a:spcAft>
              <a:defRPr/>
            </a:pPr>
            <a:r>
              <a:rPr lang="en-US" sz="800" dirty="0"/>
              <a:t>Bizrate Insights | </a:t>
            </a:r>
            <a:r>
              <a:rPr lang="en-US" sz="800" dirty="0">
                <a:hlinkClick r:id="rId2"/>
              </a:rPr>
              <a:t>www.bizrateinsights.com</a:t>
            </a:r>
            <a:r>
              <a:rPr lang="en-US" sz="800" dirty="0"/>
              <a:t> </a:t>
            </a:r>
          </a:p>
        </p:txBody>
      </p:sp>
      <p:sp>
        <p:nvSpPr>
          <p:cNvPr id="9" name="TextBox 4">
            <a:extLst>
              <a:ext uri="{FF2B5EF4-FFF2-40B4-BE49-F238E27FC236}">
                <a16:creationId xmlns:a16="http://schemas.microsoft.com/office/drawing/2014/main" id="{04C73F3C-2893-F81A-34F0-AF442A08992E}"/>
              </a:ext>
            </a:extLst>
          </p:cNvPr>
          <p:cNvSpPr txBox="1">
            <a:spLocks noChangeArrowheads="1"/>
          </p:cNvSpPr>
          <p:nvPr userDrawn="1"/>
        </p:nvSpPr>
        <p:spPr bwMode="auto">
          <a:xfrm>
            <a:off x="11032969" y="6647969"/>
            <a:ext cx="548640" cy="145424"/>
          </a:xfrm>
          <a:prstGeom prst="rect">
            <a:avLst/>
          </a:prstGeom>
          <a:noFill/>
          <a:ln>
            <a:noFill/>
          </a:ln>
        </p:spPr>
        <p:txBody>
          <a:bodyPr lIns="0" tIns="0" rIns="0" bIns="0" anchor="ctr">
            <a:spAutoFit/>
          </a:bodyPr>
          <a:lstStyle>
            <a:lvl1pPr>
              <a:defRPr sz="1700">
                <a:solidFill>
                  <a:schemeClr val="tx1"/>
                </a:solidFill>
                <a:latin typeface="Segoe UI" panose="020B0502040204020203" pitchFamily="34" charset="0"/>
              </a:defRPr>
            </a:lvl1pPr>
            <a:lvl2pPr marL="742950" indent="-285750">
              <a:defRPr sz="1700">
                <a:solidFill>
                  <a:schemeClr val="tx1"/>
                </a:solidFill>
                <a:latin typeface="Segoe UI" panose="020B0502040204020203" pitchFamily="34" charset="0"/>
              </a:defRPr>
            </a:lvl2pPr>
            <a:lvl3pPr marL="1143000" indent="-228600">
              <a:defRPr sz="1700">
                <a:solidFill>
                  <a:schemeClr val="tx1"/>
                </a:solidFill>
                <a:latin typeface="Segoe UI" panose="020B0502040204020203" pitchFamily="34" charset="0"/>
              </a:defRPr>
            </a:lvl3pPr>
            <a:lvl4pPr marL="1600200" indent="-228600">
              <a:defRPr sz="1700">
                <a:solidFill>
                  <a:schemeClr val="tx1"/>
                </a:solidFill>
                <a:latin typeface="Segoe UI" panose="020B0502040204020203" pitchFamily="34" charset="0"/>
              </a:defRPr>
            </a:lvl4pPr>
            <a:lvl5pPr marL="2057400" indent="-228600">
              <a:defRPr sz="1700">
                <a:solidFill>
                  <a:schemeClr val="tx1"/>
                </a:solidFill>
                <a:latin typeface="Segoe UI" panose="020B0502040204020203" pitchFamily="34" charset="0"/>
              </a:defRPr>
            </a:lvl5pPr>
            <a:lvl6pPr marL="2514600" indent="-228600" defTabSz="912813" fontAlgn="base">
              <a:spcBef>
                <a:spcPct val="0"/>
              </a:spcBef>
              <a:spcAft>
                <a:spcPct val="0"/>
              </a:spcAft>
              <a:defRPr sz="1700">
                <a:solidFill>
                  <a:schemeClr val="tx1"/>
                </a:solidFill>
                <a:latin typeface="Segoe UI" panose="020B0502040204020203" pitchFamily="34" charset="0"/>
              </a:defRPr>
            </a:lvl6pPr>
            <a:lvl7pPr marL="2971800" indent="-228600" defTabSz="912813" fontAlgn="base">
              <a:spcBef>
                <a:spcPct val="0"/>
              </a:spcBef>
              <a:spcAft>
                <a:spcPct val="0"/>
              </a:spcAft>
              <a:defRPr sz="1700">
                <a:solidFill>
                  <a:schemeClr val="tx1"/>
                </a:solidFill>
                <a:latin typeface="Segoe UI" panose="020B0502040204020203" pitchFamily="34" charset="0"/>
              </a:defRPr>
            </a:lvl7pPr>
            <a:lvl8pPr marL="3429000" indent="-228600" defTabSz="912813" fontAlgn="base">
              <a:spcBef>
                <a:spcPct val="0"/>
              </a:spcBef>
              <a:spcAft>
                <a:spcPct val="0"/>
              </a:spcAft>
              <a:defRPr sz="1700">
                <a:solidFill>
                  <a:schemeClr val="tx1"/>
                </a:solidFill>
                <a:latin typeface="Segoe UI" panose="020B0502040204020203" pitchFamily="34" charset="0"/>
              </a:defRPr>
            </a:lvl8pPr>
            <a:lvl9pPr marL="3886200" indent="-228600" defTabSz="912813" fontAlgn="base">
              <a:spcBef>
                <a:spcPct val="0"/>
              </a:spcBef>
              <a:spcAft>
                <a:spcPct val="0"/>
              </a:spcAft>
              <a:defRPr sz="1700">
                <a:solidFill>
                  <a:schemeClr val="tx1"/>
                </a:solidFill>
                <a:latin typeface="Segoe UI" panose="020B0502040204020203" pitchFamily="34" charset="0"/>
              </a:defRPr>
            </a:lvl9pPr>
          </a:lstStyle>
          <a:p>
            <a:pPr algn="r" eaLnBrk="1" hangingPunct="1">
              <a:lnSpc>
                <a:spcPct val="90000"/>
              </a:lnSpc>
              <a:spcAft>
                <a:spcPts val="588"/>
              </a:spcAft>
              <a:defRPr/>
            </a:pPr>
            <a:fld id="{EDC86993-2E08-8045-8077-CFD61F3CDE97}" type="slidenum">
              <a:rPr lang="en-US" altLang="en-US" sz="1050" smtClean="0">
                <a:solidFill>
                  <a:schemeClr val="tx1"/>
                </a:solidFill>
              </a:rPr>
              <a:pPr algn="r" eaLnBrk="1" hangingPunct="1">
                <a:lnSpc>
                  <a:spcPct val="90000"/>
                </a:lnSpc>
                <a:spcAft>
                  <a:spcPts val="588"/>
                </a:spcAft>
                <a:defRPr/>
              </a:pPr>
              <a:t>‹#›</a:t>
            </a:fld>
            <a:endParaRPr lang="en-US" altLang="en-US" sz="1050" dirty="0">
              <a:solidFill>
                <a:schemeClr val="tx1"/>
              </a:solidFill>
            </a:endParaRPr>
          </a:p>
        </p:txBody>
      </p:sp>
    </p:spTree>
    <p:extLst>
      <p:ext uri="{BB962C8B-B14F-4D97-AF65-F5344CB8AC3E}">
        <p14:creationId xmlns:p14="http://schemas.microsoft.com/office/powerpoint/2010/main" val="461096665"/>
      </p:ext>
    </p:extLst>
  </p:cSld>
  <p:clrMapOvr>
    <a:masterClrMapping/>
  </p:clrMapOvr>
  <p:transition spd="med">
    <p:fade/>
  </p:transition>
  <p:extLst>
    <p:ext uri="{DCECCB84-F9BA-43D5-87BE-67443E8EF086}">
      <p15:sldGuideLst xmlns:p15="http://schemas.microsoft.com/office/powerpoint/2012/main">
        <p15:guide id="1" orient="horz" pos="1446" userDrawn="1">
          <p15:clr>
            <a:srgbClr val="FBAE40"/>
          </p15:clr>
        </p15:guide>
        <p15:guide id="2" orient="horz" pos="3887" userDrawn="1">
          <p15:clr>
            <a:srgbClr val="FBAE40"/>
          </p15:clr>
        </p15:guide>
        <p15:guide id="3" pos="385" userDrawn="1">
          <p15:clr>
            <a:srgbClr val="FBAE40"/>
          </p15:clr>
        </p15:guide>
        <p15:guide id="4" pos="2575" userDrawn="1">
          <p15:clr>
            <a:srgbClr val="FBAE40"/>
          </p15:clr>
        </p15:guide>
        <p15:guide id="5" pos="2746" userDrawn="1">
          <p15:clr>
            <a:srgbClr val="FBAE40"/>
          </p15:clr>
        </p15:guide>
        <p15:guide id="6" pos="4935" userDrawn="1">
          <p15:clr>
            <a:srgbClr val="FBAE40"/>
          </p15:clr>
        </p15:guide>
        <p15:guide id="7" orient="horz" pos="1015" userDrawn="1">
          <p15:clr>
            <a:srgbClr val="FBAE40"/>
          </p15:clr>
        </p15:guide>
        <p15:guide id="8" orient="horz" pos="1444" userDrawn="1">
          <p15:clr>
            <a:srgbClr val="FBAE40"/>
          </p15:clr>
        </p15:guide>
        <p15:guide id="9" pos="5103" userDrawn="1">
          <p15:clr>
            <a:srgbClr val="FBAE40"/>
          </p15:clr>
        </p15:guide>
        <p15:guide id="10" pos="7292" userDrawn="1">
          <p15:clr>
            <a:srgbClr val="FBAE40"/>
          </p15:clr>
        </p15:guide>
        <p15:guide id="11" pos="5102" userDrawn="1">
          <p15:clr>
            <a:srgbClr val="FBAE40"/>
          </p15:clr>
        </p15:guide>
        <p15:guide id="12" orient="horz" pos="668" userDrawn="1">
          <p15:clr>
            <a:srgbClr val="FBAE40"/>
          </p15:clr>
        </p15:guide>
        <p15:guide id="13" orient="horz" pos="840" userDrawn="1">
          <p15:clr>
            <a:srgbClr val="FBAE40"/>
          </p15:clr>
        </p15:guide>
        <p15:guide id="14" pos="729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amp; 3_columns">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608170" y="1600772"/>
            <a:ext cx="3475625" cy="4571999"/>
          </a:xfrm>
          <a:prstGeom prst="rect">
            <a:avLst/>
          </a:prstGeom>
          <a:noFill/>
        </p:spPr>
        <p:txBody>
          <a:bodyPr lIns="0" tIns="0" rIns="0" bIns="0">
            <a:normAutofit/>
          </a:bodyPr>
          <a:lstStyle>
            <a:lvl1pPr>
              <a:lnSpc>
                <a:spcPct val="100000"/>
              </a:lnSpc>
              <a:defRPr sz="1600"/>
            </a:lvl1pPr>
            <a:lvl2pPr>
              <a:lnSpc>
                <a:spcPct val="100000"/>
              </a:lnSpc>
              <a:defRPr sz="1400"/>
            </a:lvl2pPr>
            <a:lvl3pPr>
              <a:lnSpc>
                <a:spcPct val="100000"/>
              </a:lnSpc>
              <a:defRPr sz="1200"/>
            </a:lvl3pPr>
            <a:lvl4pPr>
              <a:lnSpc>
                <a:spcPct val="100000"/>
              </a:lnSpc>
              <a:defRPr sz="1000"/>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2"/>
          </p:nvPr>
        </p:nvSpPr>
        <p:spPr>
          <a:xfrm>
            <a:off x="4360072" y="1600201"/>
            <a:ext cx="3475625" cy="4571999"/>
          </a:xfrm>
          <a:prstGeom prst="rect">
            <a:avLst/>
          </a:prstGeom>
          <a:noFill/>
        </p:spPr>
        <p:txBody>
          <a:bodyPr lIns="0" tIns="0" rIns="0" bIns="0">
            <a:normAutofit/>
          </a:bodyPr>
          <a:lstStyle>
            <a:lvl1pPr>
              <a:lnSpc>
                <a:spcPct val="100000"/>
              </a:lnSpc>
              <a:defRPr sz="1600"/>
            </a:lvl1pPr>
            <a:lvl2pPr>
              <a:lnSpc>
                <a:spcPct val="100000"/>
              </a:lnSpc>
              <a:defRPr sz="1400"/>
            </a:lvl2pPr>
            <a:lvl3pPr>
              <a:lnSpc>
                <a:spcPct val="100000"/>
              </a:lnSpc>
              <a:defRPr sz="1200"/>
            </a:lvl3pPr>
            <a:lvl4pPr>
              <a:lnSpc>
                <a:spcPct val="100000"/>
              </a:lnSpc>
              <a:defRPr sz="1000"/>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3"/>
          </p:nvPr>
        </p:nvSpPr>
        <p:spPr>
          <a:xfrm>
            <a:off x="8111975" y="1600201"/>
            <a:ext cx="3475625" cy="4571999"/>
          </a:xfrm>
          <a:prstGeom prst="rect">
            <a:avLst/>
          </a:prstGeom>
          <a:noFill/>
        </p:spPr>
        <p:txBody>
          <a:bodyPr lIns="0" tIns="0" rIns="0" bIns="0">
            <a:normAutofit/>
          </a:bodyPr>
          <a:lstStyle>
            <a:lvl1pPr>
              <a:lnSpc>
                <a:spcPct val="100000"/>
              </a:lnSpc>
              <a:defRPr sz="1600"/>
            </a:lvl1pPr>
            <a:lvl2pPr>
              <a:lnSpc>
                <a:spcPct val="100000"/>
              </a:lnSpc>
              <a:defRPr sz="1400"/>
            </a:lvl2pPr>
            <a:lvl3pPr>
              <a:lnSpc>
                <a:spcPct val="100000"/>
              </a:lnSpc>
              <a:defRPr sz="1200"/>
            </a:lvl3pPr>
            <a:lvl4pPr>
              <a:lnSpc>
                <a:spcPct val="100000"/>
              </a:lnSpc>
              <a:defRPr sz="1000"/>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5404BEB7-064B-6CFB-FB7D-DC9737BE3FF3}"/>
              </a:ext>
            </a:extLst>
          </p:cNvPr>
          <p:cNvSpPr>
            <a:spLocks noGrp="1"/>
          </p:cNvSpPr>
          <p:nvPr>
            <p:ph type="ftr" sz="quarter" idx="14"/>
          </p:nvPr>
        </p:nvSpPr>
        <p:spPr>
          <a:xfrm>
            <a:off x="610394" y="6231192"/>
            <a:ext cx="10971215" cy="344233"/>
          </a:xfrm>
        </p:spPr>
        <p:txBody>
          <a:bodyPr/>
          <a:lstStyle/>
          <a:p>
            <a:endParaRPr lang="en-GB" dirty="0"/>
          </a:p>
        </p:txBody>
      </p:sp>
      <p:sp>
        <p:nvSpPr>
          <p:cNvPr id="4" name="Title 3">
            <a:extLst>
              <a:ext uri="{FF2B5EF4-FFF2-40B4-BE49-F238E27FC236}">
                <a16:creationId xmlns:a16="http://schemas.microsoft.com/office/drawing/2014/main" id="{3F4AB31F-A640-2240-B5B7-EECE732832B1}"/>
              </a:ext>
            </a:extLst>
          </p:cNvPr>
          <p:cNvSpPr>
            <a:spLocks noGrp="1"/>
          </p:cNvSpPr>
          <p:nvPr>
            <p:ph type="title"/>
          </p:nvPr>
        </p:nvSpPr>
        <p:spPr>
          <a:xfrm>
            <a:off x="610398" y="0"/>
            <a:ext cx="10971212" cy="914400"/>
          </a:xfrm>
        </p:spPr>
        <p:txBody>
          <a:bodyPr/>
          <a:lstStyle>
            <a:lvl1pPr>
              <a:defRPr/>
            </a:lvl1pPr>
          </a:lstStyle>
          <a:p>
            <a:r>
              <a:rPr lang="en-US"/>
              <a:t>Click to edit Master title style</a:t>
            </a:r>
            <a:endParaRPr lang="en-US" dirty="0"/>
          </a:p>
        </p:txBody>
      </p:sp>
      <p:sp>
        <p:nvSpPr>
          <p:cNvPr id="8" name="Text Placeholder 428">
            <a:extLst>
              <a:ext uri="{FF2B5EF4-FFF2-40B4-BE49-F238E27FC236}">
                <a16:creationId xmlns:a16="http://schemas.microsoft.com/office/drawing/2014/main" id="{815B76BC-02CA-F669-435D-6FD6DB9B0CB2}"/>
              </a:ext>
            </a:extLst>
          </p:cNvPr>
          <p:cNvSpPr>
            <a:spLocks noGrp="1"/>
          </p:cNvSpPr>
          <p:nvPr>
            <p:ph type="body" sz="quarter" idx="18" hasCustomPrompt="1"/>
          </p:nvPr>
        </p:nvSpPr>
        <p:spPr>
          <a:xfrm>
            <a:off x="608810" y="1060704"/>
            <a:ext cx="10972800" cy="2743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defRPr lang="en-US" sz="1600" baseline="0" dirty="0">
                <a:solidFill>
                  <a:schemeClr val="bg1">
                    <a:lumMod val="50000"/>
                  </a:schemeClr>
                </a:solidFill>
              </a:defRPr>
            </a:lvl1pPr>
          </a:lstStyle>
          <a:p>
            <a:pPr lvl="0"/>
            <a:r>
              <a:rPr lang="en-US" dirty="0"/>
              <a:t>Subtitle (Sentence case (Segoe 16 pt, pewter))</a:t>
            </a:r>
          </a:p>
        </p:txBody>
      </p:sp>
      <p:sp>
        <p:nvSpPr>
          <p:cNvPr id="12" name="TextBox 11">
            <a:extLst>
              <a:ext uri="{FF2B5EF4-FFF2-40B4-BE49-F238E27FC236}">
                <a16:creationId xmlns:a16="http://schemas.microsoft.com/office/drawing/2014/main" id="{5C6C764B-4D92-9BD7-FB19-98853A24E17E}"/>
              </a:ext>
            </a:extLst>
          </p:cNvPr>
          <p:cNvSpPr txBox="1"/>
          <p:nvPr userDrawn="1"/>
        </p:nvSpPr>
        <p:spPr>
          <a:xfrm>
            <a:off x="612648" y="6665281"/>
            <a:ext cx="2075688" cy="110800"/>
          </a:xfrm>
          <a:prstGeom prst="rect">
            <a:avLst/>
          </a:prstGeom>
          <a:noFill/>
        </p:spPr>
        <p:txBody>
          <a:bodyPr wrap="square" lIns="0" tIns="0" rIns="0" bIns="0" anchor="ctr">
            <a:sp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algn="l" fontAlgn="auto">
              <a:lnSpc>
                <a:spcPct val="90000"/>
              </a:lnSpc>
              <a:spcBef>
                <a:spcPts val="0"/>
              </a:spcBef>
              <a:spcAft>
                <a:spcPts val="588"/>
              </a:spcAft>
              <a:defRPr/>
            </a:pPr>
            <a:r>
              <a:rPr lang="en-US" sz="800" dirty="0"/>
              <a:t>Bizrate Insights | </a:t>
            </a:r>
            <a:r>
              <a:rPr lang="en-US" sz="800" dirty="0">
                <a:hlinkClick r:id="rId2"/>
              </a:rPr>
              <a:t>www.bizrateinsights.com</a:t>
            </a:r>
            <a:r>
              <a:rPr lang="en-US" sz="800" dirty="0"/>
              <a:t> </a:t>
            </a:r>
          </a:p>
        </p:txBody>
      </p:sp>
      <p:sp>
        <p:nvSpPr>
          <p:cNvPr id="13" name="TextBox 4">
            <a:extLst>
              <a:ext uri="{FF2B5EF4-FFF2-40B4-BE49-F238E27FC236}">
                <a16:creationId xmlns:a16="http://schemas.microsoft.com/office/drawing/2014/main" id="{128E6089-3B71-F3F3-7905-AC9AD9BAC810}"/>
              </a:ext>
            </a:extLst>
          </p:cNvPr>
          <p:cNvSpPr txBox="1">
            <a:spLocks noChangeArrowheads="1"/>
          </p:cNvSpPr>
          <p:nvPr userDrawn="1"/>
        </p:nvSpPr>
        <p:spPr bwMode="auto">
          <a:xfrm>
            <a:off x="11032969" y="6647969"/>
            <a:ext cx="548640" cy="145424"/>
          </a:xfrm>
          <a:prstGeom prst="rect">
            <a:avLst/>
          </a:prstGeom>
          <a:noFill/>
          <a:ln>
            <a:noFill/>
          </a:ln>
        </p:spPr>
        <p:txBody>
          <a:bodyPr lIns="0" tIns="0" rIns="0" bIns="0" anchor="ctr">
            <a:spAutoFit/>
          </a:bodyPr>
          <a:lstStyle>
            <a:lvl1pPr>
              <a:defRPr sz="1700">
                <a:solidFill>
                  <a:schemeClr val="tx1"/>
                </a:solidFill>
                <a:latin typeface="Segoe UI" panose="020B0502040204020203" pitchFamily="34" charset="0"/>
              </a:defRPr>
            </a:lvl1pPr>
            <a:lvl2pPr marL="742950" indent="-285750">
              <a:defRPr sz="1700">
                <a:solidFill>
                  <a:schemeClr val="tx1"/>
                </a:solidFill>
                <a:latin typeface="Segoe UI" panose="020B0502040204020203" pitchFamily="34" charset="0"/>
              </a:defRPr>
            </a:lvl2pPr>
            <a:lvl3pPr marL="1143000" indent="-228600">
              <a:defRPr sz="1700">
                <a:solidFill>
                  <a:schemeClr val="tx1"/>
                </a:solidFill>
                <a:latin typeface="Segoe UI" panose="020B0502040204020203" pitchFamily="34" charset="0"/>
              </a:defRPr>
            </a:lvl3pPr>
            <a:lvl4pPr marL="1600200" indent="-228600">
              <a:defRPr sz="1700">
                <a:solidFill>
                  <a:schemeClr val="tx1"/>
                </a:solidFill>
                <a:latin typeface="Segoe UI" panose="020B0502040204020203" pitchFamily="34" charset="0"/>
              </a:defRPr>
            </a:lvl4pPr>
            <a:lvl5pPr marL="2057400" indent="-228600">
              <a:defRPr sz="1700">
                <a:solidFill>
                  <a:schemeClr val="tx1"/>
                </a:solidFill>
                <a:latin typeface="Segoe UI" panose="020B0502040204020203" pitchFamily="34" charset="0"/>
              </a:defRPr>
            </a:lvl5pPr>
            <a:lvl6pPr marL="2514600" indent="-228600" defTabSz="912813" fontAlgn="base">
              <a:spcBef>
                <a:spcPct val="0"/>
              </a:spcBef>
              <a:spcAft>
                <a:spcPct val="0"/>
              </a:spcAft>
              <a:defRPr sz="1700">
                <a:solidFill>
                  <a:schemeClr val="tx1"/>
                </a:solidFill>
                <a:latin typeface="Segoe UI" panose="020B0502040204020203" pitchFamily="34" charset="0"/>
              </a:defRPr>
            </a:lvl6pPr>
            <a:lvl7pPr marL="2971800" indent="-228600" defTabSz="912813" fontAlgn="base">
              <a:spcBef>
                <a:spcPct val="0"/>
              </a:spcBef>
              <a:spcAft>
                <a:spcPct val="0"/>
              </a:spcAft>
              <a:defRPr sz="1700">
                <a:solidFill>
                  <a:schemeClr val="tx1"/>
                </a:solidFill>
                <a:latin typeface="Segoe UI" panose="020B0502040204020203" pitchFamily="34" charset="0"/>
              </a:defRPr>
            </a:lvl7pPr>
            <a:lvl8pPr marL="3429000" indent="-228600" defTabSz="912813" fontAlgn="base">
              <a:spcBef>
                <a:spcPct val="0"/>
              </a:spcBef>
              <a:spcAft>
                <a:spcPct val="0"/>
              </a:spcAft>
              <a:defRPr sz="1700">
                <a:solidFill>
                  <a:schemeClr val="tx1"/>
                </a:solidFill>
                <a:latin typeface="Segoe UI" panose="020B0502040204020203" pitchFamily="34" charset="0"/>
              </a:defRPr>
            </a:lvl8pPr>
            <a:lvl9pPr marL="3886200" indent="-228600" defTabSz="912813" fontAlgn="base">
              <a:spcBef>
                <a:spcPct val="0"/>
              </a:spcBef>
              <a:spcAft>
                <a:spcPct val="0"/>
              </a:spcAft>
              <a:defRPr sz="1700">
                <a:solidFill>
                  <a:schemeClr val="tx1"/>
                </a:solidFill>
                <a:latin typeface="Segoe UI" panose="020B0502040204020203" pitchFamily="34" charset="0"/>
              </a:defRPr>
            </a:lvl9pPr>
          </a:lstStyle>
          <a:p>
            <a:pPr algn="r" eaLnBrk="1" hangingPunct="1">
              <a:lnSpc>
                <a:spcPct val="90000"/>
              </a:lnSpc>
              <a:spcAft>
                <a:spcPts val="588"/>
              </a:spcAft>
              <a:defRPr/>
            </a:pPr>
            <a:fld id="{EDC86993-2E08-8045-8077-CFD61F3CDE97}" type="slidenum">
              <a:rPr lang="en-US" altLang="en-US" sz="1050" smtClean="0">
                <a:solidFill>
                  <a:schemeClr val="tx1"/>
                </a:solidFill>
              </a:rPr>
              <a:pPr algn="r" eaLnBrk="1" hangingPunct="1">
                <a:lnSpc>
                  <a:spcPct val="90000"/>
                </a:lnSpc>
                <a:spcAft>
                  <a:spcPts val="588"/>
                </a:spcAft>
                <a:defRPr/>
              </a:pPr>
              <a:t>‹#›</a:t>
            </a:fld>
            <a:endParaRPr lang="en-US" altLang="en-US" sz="1050" dirty="0">
              <a:solidFill>
                <a:schemeClr val="tx1"/>
              </a:solidFill>
            </a:endParaRPr>
          </a:p>
        </p:txBody>
      </p:sp>
    </p:spTree>
    <p:extLst>
      <p:ext uri="{BB962C8B-B14F-4D97-AF65-F5344CB8AC3E}">
        <p14:creationId xmlns:p14="http://schemas.microsoft.com/office/powerpoint/2010/main" val="4178563352"/>
      </p:ext>
    </p:extLst>
  </p:cSld>
  <p:clrMapOvr>
    <a:masterClrMapping/>
  </p:clrMapOvr>
  <p:transition spd="med">
    <p:fade/>
  </p:transition>
  <p:extLst>
    <p:ext uri="{DCECCB84-F9BA-43D5-87BE-67443E8EF086}">
      <p15:sldGuideLst xmlns:p15="http://schemas.microsoft.com/office/powerpoint/2012/main">
        <p15:guide id="1" orient="horz" pos="1008" userDrawn="1">
          <p15:clr>
            <a:srgbClr val="FBAE40"/>
          </p15:clr>
        </p15:guide>
        <p15:guide id="2" orient="horz" pos="3888" userDrawn="1">
          <p15:clr>
            <a:srgbClr val="FBAE40"/>
          </p15:clr>
        </p15:guide>
        <p15:guide id="3" pos="383" userDrawn="1">
          <p15:clr>
            <a:srgbClr val="FBAE40"/>
          </p15:clr>
        </p15:guide>
        <p15:guide id="4" pos="2572" userDrawn="1">
          <p15:clr>
            <a:srgbClr val="FBAE40"/>
          </p15:clr>
        </p15:guide>
        <p15:guide id="5" pos="2746" userDrawn="1">
          <p15:clr>
            <a:srgbClr val="FBAE40"/>
          </p15:clr>
        </p15:guide>
        <p15:guide id="6" pos="4935" userDrawn="1">
          <p15:clr>
            <a:srgbClr val="FBAE40"/>
          </p15:clr>
        </p15:guide>
        <p15:guide id="7" pos="5109" userDrawn="1">
          <p15:clr>
            <a:srgbClr val="FBAE40"/>
          </p15:clr>
        </p15:guide>
        <p15:guide id="8" pos="729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ight Top Title &amp; Blue Content Sq">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9C1A8EC9-8AC5-8E8C-06E6-E8E5A1AD5EF1}"/>
              </a:ext>
            </a:extLst>
          </p:cNvPr>
          <p:cNvSpPr/>
          <p:nvPr/>
        </p:nvSpPr>
        <p:spPr>
          <a:xfrm>
            <a:off x="4215848" y="287720"/>
            <a:ext cx="7734300" cy="6282559"/>
          </a:xfrm>
          <a:prstGeom prst="roundRect">
            <a:avLst>
              <a:gd name="adj" fmla="val 1903"/>
            </a:avLst>
          </a:prstGeom>
          <a:solidFill>
            <a:srgbClr val="F3F7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1" noProof="1"/>
          </a:p>
        </p:txBody>
      </p:sp>
      <p:sp>
        <p:nvSpPr>
          <p:cNvPr id="10" name="Title 8">
            <a:extLst>
              <a:ext uri="{FF2B5EF4-FFF2-40B4-BE49-F238E27FC236}">
                <a16:creationId xmlns:a16="http://schemas.microsoft.com/office/drawing/2014/main" id="{8F302276-814C-F048-13BA-15DDA6B1205E}"/>
              </a:ext>
            </a:extLst>
          </p:cNvPr>
          <p:cNvSpPr>
            <a:spLocks noGrp="1"/>
          </p:cNvSpPr>
          <p:nvPr>
            <p:ph type="title"/>
            <p:custDataLst>
              <p:tags r:id="rId1"/>
            </p:custDataLst>
          </p:nvPr>
        </p:nvSpPr>
        <p:spPr>
          <a:xfrm>
            <a:off x="612648" y="914400"/>
            <a:ext cx="3392487" cy="2799608"/>
          </a:xfrm>
        </p:spPr>
        <p:txBody>
          <a:bodyPr lIns="0" anchor="t">
            <a:normAutofit/>
          </a:bodyPr>
          <a:lstStyle/>
          <a:p>
            <a:pPr>
              <a:lnSpc>
                <a:spcPct val="90000"/>
              </a:lnSpc>
            </a:pPr>
            <a:r>
              <a:rPr lang="en-US" noProof="1"/>
              <a:t>Click to edit Master title style</a:t>
            </a:r>
          </a:p>
        </p:txBody>
      </p:sp>
      <p:sp>
        <p:nvSpPr>
          <p:cNvPr id="12" name="Text Placeholder 11">
            <a:extLst>
              <a:ext uri="{FF2B5EF4-FFF2-40B4-BE49-F238E27FC236}">
                <a16:creationId xmlns:a16="http://schemas.microsoft.com/office/drawing/2014/main" id="{63984C1C-975A-DB84-2AF4-0203ADF23ACE}"/>
              </a:ext>
            </a:extLst>
          </p:cNvPr>
          <p:cNvSpPr>
            <a:spLocks noGrp="1"/>
          </p:cNvSpPr>
          <p:nvPr>
            <p:ph type="body" sz="quarter" idx="10"/>
          </p:nvPr>
        </p:nvSpPr>
        <p:spPr>
          <a:xfrm>
            <a:off x="5181600" y="914400"/>
            <a:ext cx="1774825" cy="1463040"/>
          </a:xfrm>
        </p:spPr>
        <p:txBody>
          <a:bodyPr/>
          <a:lstStyle>
            <a:lvl1pPr>
              <a:defRPr sz="1800">
                <a:latin typeface="+mj-lt"/>
              </a:defRPr>
            </a:lvl1pPr>
          </a:lstStyle>
          <a:p>
            <a:pPr lvl="0"/>
            <a:r>
              <a:rPr lang="en-US"/>
              <a:t>Click to edit Master text styles</a:t>
            </a:r>
          </a:p>
        </p:txBody>
      </p:sp>
      <p:sp>
        <p:nvSpPr>
          <p:cNvPr id="13" name="Text Placeholder 11">
            <a:extLst>
              <a:ext uri="{FF2B5EF4-FFF2-40B4-BE49-F238E27FC236}">
                <a16:creationId xmlns:a16="http://schemas.microsoft.com/office/drawing/2014/main" id="{6AD92338-6835-4467-655F-0414B7E02476}"/>
              </a:ext>
            </a:extLst>
          </p:cNvPr>
          <p:cNvSpPr>
            <a:spLocks noGrp="1"/>
          </p:cNvSpPr>
          <p:nvPr>
            <p:ph type="body" sz="quarter" idx="11"/>
          </p:nvPr>
        </p:nvSpPr>
        <p:spPr>
          <a:xfrm>
            <a:off x="5181600" y="2808233"/>
            <a:ext cx="1774825" cy="1463040"/>
          </a:xfrm>
        </p:spPr>
        <p:txBody>
          <a:bodyPr/>
          <a:lstStyle>
            <a:lvl1pPr>
              <a:defRPr sz="1800">
                <a:latin typeface="+mj-lt"/>
              </a:defRPr>
            </a:lvl1pPr>
          </a:lstStyle>
          <a:p>
            <a:pPr lvl="0"/>
            <a:r>
              <a:rPr lang="en-US"/>
              <a:t>Click to edit Master text styles</a:t>
            </a:r>
          </a:p>
        </p:txBody>
      </p:sp>
      <p:sp>
        <p:nvSpPr>
          <p:cNvPr id="14" name="Text Placeholder 11">
            <a:extLst>
              <a:ext uri="{FF2B5EF4-FFF2-40B4-BE49-F238E27FC236}">
                <a16:creationId xmlns:a16="http://schemas.microsoft.com/office/drawing/2014/main" id="{B15EFBB7-A403-07B8-D78E-7FF28C1010C6}"/>
              </a:ext>
            </a:extLst>
          </p:cNvPr>
          <p:cNvSpPr>
            <a:spLocks noGrp="1"/>
          </p:cNvSpPr>
          <p:nvPr>
            <p:ph type="body" sz="quarter" idx="12"/>
          </p:nvPr>
        </p:nvSpPr>
        <p:spPr>
          <a:xfrm>
            <a:off x="5181600" y="4702065"/>
            <a:ext cx="1774825" cy="1463040"/>
          </a:xfrm>
        </p:spPr>
        <p:txBody>
          <a:bodyPr/>
          <a:lstStyle>
            <a:lvl1pPr>
              <a:defRPr sz="1800">
                <a:latin typeface="+mj-lt"/>
              </a:defRPr>
            </a:lvl1pPr>
          </a:lstStyle>
          <a:p>
            <a:pPr lvl="0"/>
            <a:r>
              <a:rPr lang="en-US"/>
              <a:t>Click to edit Master text styles</a:t>
            </a:r>
          </a:p>
        </p:txBody>
      </p:sp>
      <p:sp>
        <p:nvSpPr>
          <p:cNvPr id="15" name="Text Placeholder 11">
            <a:extLst>
              <a:ext uri="{FF2B5EF4-FFF2-40B4-BE49-F238E27FC236}">
                <a16:creationId xmlns:a16="http://schemas.microsoft.com/office/drawing/2014/main" id="{DF043861-CD0B-E5BC-AA12-47C5C6234960}"/>
              </a:ext>
            </a:extLst>
          </p:cNvPr>
          <p:cNvSpPr>
            <a:spLocks noGrp="1"/>
          </p:cNvSpPr>
          <p:nvPr>
            <p:ph type="body" sz="quarter" idx="13"/>
          </p:nvPr>
        </p:nvSpPr>
        <p:spPr>
          <a:xfrm>
            <a:off x="7092262" y="914400"/>
            <a:ext cx="4490138" cy="1463040"/>
          </a:xfrm>
        </p:spPr>
        <p:txBody>
          <a:bodyPr lIns="91440" rIns="274320"/>
          <a:lstStyle>
            <a:lvl1pPr marL="285750" indent="-285750">
              <a:buClr>
                <a:schemeClr val="accent1"/>
              </a:buClr>
              <a:buFont typeface="Arial" panose="020B0604020202020204" pitchFamily="34" charset="0"/>
              <a:buChar char="•"/>
              <a:defRPr sz="1400"/>
            </a:lvl1pPr>
          </a:lstStyle>
          <a:p>
            <a:pPr lvl="0"/>
            <a:r>
              <a:rPr lang="en-US"/>
              <a:t>Click to edit Master text styles</a:t>
            </a:r>
          </a:p>
        </p:txBody>
      </p:sp>
      <p:sp>
        <p:nvSpPr>
          <p:cNvPr id="16" name="Text Placeholder 11">
            <a:extLst>
              <a:ext uri="{FF2B5EF4-FFF2-40B4-BE49-F238E27FC236}">
                <a16:creationId xmlns:a16="http://schemas.microsoft.com/office/drawing/2014/main" id="{BC76A651-B13B-2FA8-70E3-7219015E3D95}"/>
              </a:ext>
            </a:extLst>
          </p:cNvPr>
          <p:cNvSpPr>
            <a:spLocks noGrp="1"/>
          </p:cNvSpPr>
          <p:nvPr>
            <p:ph type="body" sz="quarter" idx="14"/>
          </p:nvPr>
        </p:nvSpPr>
        <p:spPr>
          <a:xfrm>
            <a:off x="7092262" y="2808233"/>
            <a:ext cx="4490138" cy="1463040"/>
          </a:xfrm>
        </p:spPr>
        <p:txBody>
          <a:bodyPr lIns="91440" rIns="274320"/>
          <a:lstStyle>
            <a:lvl1pPr marL="285750" indent="-285750">
              <a:buClr>
                <a:schemeClr val="accent1"/>
              </a:buClr>
              <a:buFont typeface="Arial" panose="020B0604020202020204" pitchFamily="34" charset="0"/>
              <a:buChar char="•"/>
              <a:defRPr sz="1400"/>
            </a:lvl1pPr>
          </a:lstStyle>
          <a:p>
            <a:pPr lvl="0"/>
            <a:r>
              <a:rPr lang="en-US"/>
              <a:t>Click to edit Master text styles</a:t>
            </a:r>
          </a:p>
        </p:txBody>
      </p:sp>
      <p:sp>
        <p:nvSpPr>
          <p:cNvPr id="17" name="Text Placeholder 11">
            <a:extLst>
              <a:ext uri="{FF2B5EF4-FFF2-40B4-BE49-F238E27FC236}">
                <a16:creationId xmlns:a16="http://schemas.microsoft.com/office/drawing/2014/main" id="{787C6C1A-32E3-FA2C-460D-0998F0EB930C}"/>
              </a:ext>
            </a:extLst>
          </p:cNvPr>
          <p:cNvSpPr>
            <a:spLocks noGrp="1"/>
          </p:cNvSpPr>
          <p:nvPr>
            <p:ph type="body" sz="quarter" idx="15"/>
          </p:nvPr>
        </p:nvSpPr>
        <p:spPr>
          <a:xfrm>
            <a:off x="7092262" y="4702065"/>
            <a:ext cx="4490138" cy="1463040"/>
          </a:xfrm>
        </p:spPr>
        <p:txBody>
          <a:bodyPr lIns="91440" rIns="274320"/>
          <a:lstStyle>
            <a:lvl1pPr marL="285750" indent="-285750">
              <a:buClr>
                <a:schemeClr val="accent1"/>
              </a:buClr>
              <a:buFont typeface="Arial" panose="020B0604020202020204" pitchFamily="34" charset="0"/>
              <a:buChar char="•"/>
              <a:defRPr sz="1400"/>
            </a:lvl1pPr>
          </a:lstStyle>
          <a:p>
            <a:pPr lvl="0"/>
            <a:r>
              <a:rPr lang="en-US"/>
              <a:t>Click to edit Master text styles</a:t>
            </a:r>
          </a:p>
        </p:txBody>
      </p:sp>
      <p:sp>
        <p:nvSpPr>
          <p:cNvPr id="18" name="Text Placeholder 11">
            <a:extLst>
              <a:ext uri="{FF2B5EF4-FFF2-40B4-BE49-F238E27FC236}">
                <a16:creationId xmlns:a16="http://schemas.microsoft.com/office/drawing/2014/main" id="{7F35C247-0FE5-68D8-056B-35B1CDDF274A}"/>
              </a:ext>
            </a:extLst>
          </p:cNvPr>
          <p:cNvSpPr>
            <a:spLocks noGrp="1"/>
          </p:cNvSpPr>
          <p:nvPr>
            <p:ph type="body" sz="quarter" idx="16" hasCustomPrompt="1"/>
          </p:nvPr>
        </p:nvSpPr>
        <p:spPr>
          <a:xfrm>
            <a:off x="4533899" y="914400"/>
            <a:ext cx="536575" cy="1463040"/>
          </a:xfrm>
        </p:spPr>
        <p:txBody>
          <a:bodyPr/>
          <a:lstStyle>
            <a:lvl1pPr algn="ctr">
              <a:defRPr sz="2000">
                <a:solidFill>
                  <a:schemeClr val="accent1"/>
                </a:solidFill>
                <a:latin typeface="+mj-lt"/>
              </a:defRPr>
            </a:lvl1pPr>
          </a:lstStyle>
          <a:p>
            <a:pPr lvl="0"/>
            <a:r>
              <a:rPr lang="en-US" dirty="0"/>
              <a:t>##</a:t>
            </a:r>
          </a:p>
        </p:txBody>
      </p:sp>
      <p:sp>
        <p:nvSpPr>
          <p:cNvPr id="19" name="Text Placeholder 11">
            <a:extLst>
              <a:ext uri="{FF2B5EF4-FFF2-40B4-BE49-F238E27FC236}">
                <a16:creationId xmlns:a16="http://schemas.microsoft.com/office/drawing/2014/main" id="{CD9ADE18-1EC7-A05E-0905-B7FFE2FEBF7D}"/>
              </a:ext>
            </a:extLst>
          </p:cNvPr>
          <p:cNvSpPr>
            <a:spLocks noGrp="1"/>
          </p:cNvSpPr>
          <p:nvPr>
            <p:ph type="body" sz="quarter" idx="17" hasCustomPrompt="1"/>
          </p:nvPr>
        </p:nvSpPr>
        <p:spPr>
          <a:xfrm>
            <a:off x="4533899" y="2808233"/>
            <a:ext cx="536575" cy="1463040"/>
          </a:xfrm>
        </p:spPr>
        <p:txBody>
          <a:bodyPr/>
          <a:lstStyle>
            <a:lvl1pPr algn="ctr">
              <a:defRPr sz="2000">
                <a:solidFill>
                  <a:schemeClr val="accent1"/>
                </a:solidFill>
                <a:latin typeface="+mj-lt"/>
              </a:defRPr>
            </a:lvl1pPr>
          </a:lstStyle>
          <a:p>
            <a:pPr lvl="0"/>
            <a:r>
              <a:rPr lang="en-US" dirty="0"/>
              <a:t>##</a:t>
            </a:r>
          </a:p>
        </p:txBody>
      </p:sp>
      <p:sp>
        <p:nvSpPr>
          <p:cNvPr id="20" name="Text Placeholder 11">
            <a:extLst>
              <a:ext uri="{FF2B5EF4-FFF2-40B4-BE49-F238E27FC236}">
                <a16:creationId xmlns:a16="http://schemas.microsoft.com/office/drawing/2014/main" id="{20458477-A6EE-F9F2-0A82-1CB92625D78C}"/>
              </a:ext>
            </a:extLst>
          </p:cNvPr>
          <p:cNvSpPr>
            <a:spLocks noGrp="1"/>
          </p:cNvSpPr>
          <p:nvPr>
            <p:ph type="body" sz="quarter" idx="18" hasCustomPrompt="1"/>
          </p:nvPr>
        </p:nvSpPr>
        <p:spPr>
          <a:xfrm>
            <a:off x="4533899" y="4702065"/>
            <a:ext cx="536575" cy="1463040"/>
          </a:xfrm>
        </p:spPr>
        <p:txBody>
          <a:bodyPr/>
          <a:lstStyle>
            <a:lvl1pPr algn="ctr">
              <a:defRPr sz="2000">
                <a:solidFill>
                  <a:schemeClr val="accent1"/>
                </a:solidFill>
                <a:latin typeface="+mj-lt"/>
              </a:defRPr>
            </a:lvl1pPr>
          </a:lstStyle>
          <a:p>
            <a:pPr lvl="0"/>
            <a:r>
              <a:rPr lang="en-US" dirty="0"/>
              <a:t>##</a:t>
            </a:r>
          </a:p>
        </p:txBody>
      </p:sp>
    </p:spTree>
    <p:extLst>
      <p:ext uri="{BB962C8B-B14F-4D97-AF65-F5344CB8AC3E}">
        <p14:creationId xmlns:p14="http://schemas.microsoft.com/office/powerpoint/2010/main" val="4225323064"/>
      </p:ext>
    </p:extLst>
  </p:cSld>
  <p:clrMapOvr>
    <a:masterClrMapping/>
  </p:clrMapOvr>
  <p:transition spd="med">
    <p:fade/>
  </p:transition>
  <p:extLst>
    <p:ext uri="{DCECCB84-F9BA-43D5-87BE-67443E8EF086}">
      <p15:sldGuideLst xmlns:p15="http://schemas.microsoft.com/office/powerpoint/2012/main">
        <p15:guide id="16" orient="horz" pos="576" userDrawn="1">
          <p15:clr>
            <a:srgbClr val="FBAE40"/>
          </p15:clr>
        </p15:guide>
        <p15:guide id="17" orient="horz" pos="1497" userDrawn="1">
          <p15:clr>
            <a:srgbClr val="FBAE40"/>
          </p15:clr>
        </p15:guide>
        <p15:guide id="18" pos="3264" userDrawn="1">
          <p15:clr>
            <a:srgbClr val="FBAE40"/>
          </p15:clr>
        </p15:guide>
        <p15:guide id="19" pos="4382" userDrawn="1">
          <p15:clr>
            <a:srgbClr val="FBAE40"/>
          </p15:clr>
        </p15:guide>
        <p15:guide id="20" orient="horz" pos="1768" userDrawn="1">
          <p15:clr>
            <a:srgbClr val="FBAE40"/>
          </p15:clr>
        </p15:guide>
        <p15:guide id="21" orient="horz" pos="2690" userDrawn="1">
          <p15:clr>
            <a:srgbClr val="FBAE40"/>
          </p15:clr>
        </p15:guide>
        <p15:guide id="22" orient="horz" pos="2961" userDrawn="1">
          <p15:clr>
            <a:srgbClr val="FBAE40"/>
          </p15:clr>
        </p15:guide>
        <p15:guide id="23" orient="horz" pos="3883" userDrawn="1">
          <p15:clr>
            <a:srgbClr val="FBAE40"/>
          </p15:clr>
        </p15:guide>
        <p15:guide id="24" pos="4467" userDrawn="1">
          <p15:clr>
            <a:srgbClr val="FBAE40"/>
          </p15:clr>
        </p15:guide>
        <p15:guide id="25" pos="7296" userDrawn="1">
          <p15:clr>
            <a:srgbClr val="FBAE40"/>
          </p15:clr>
        </p15:guide>
        <p15:guide id="26" pos="2855" userDrawn="1">
          <p15:clr>
            <a:srgbClr val="FBAE40"/>
          </p15:clr>
        </p15:guide>
        <p15:guide id="27" pos="3193" userDrawn="1">
          <p15:clr>
            <a:srgbClr val="FBAE40"/>
          </p15:clr>
        </p15:guide>
        <p15:guide id="28" orient="horz" pos="2339" userDrawn="1">
          <p15:clr>
            <a:srgbClr val="FBAE40"/>
          </p15:clr>
        </p15:guide>
        <p15:guide id="29" pos="385" userDrawn="1">
          <p15:clr>
            <a:srgbClr val="FBAE40"/>
          </p15:clr>
        </p15:guide>
        <p15:guide id="30" pos="252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le &amp; 4-column">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3386328" y="1600200"/>
            <a:ext cx="2651760" cy="4572000"/>
          </a:xfrm>
          <a:prstGeom prst="rect">
            <a:avLst/>
          </a:prstGeom>
        </p:spPr>
        <p:txBody>
          <a:bodyPr>
            <a:normAutofit/>
          </a:bodyPr>
          <a:lstStyle>
            <a:lvl1pPr>
              <a:lnSpc>
                <a:spcPct val="100000"/>
              </a:lnSpc>
              <a:defRPr sz="1800"/>
            </a:lvl1pPr>
            <a:lvl2pPr>
              <a:lnSpc>
                <a:spcPct val="100000"/>
              </a:lnSpc>
              <a:defRPr sz="1600"/>
            </a:lvl2pPr>
            <a:lvl3pPr>
              <a:lnSpc>
                <a:spcPct val="100000"/>
              </a:lnSpc>
              <a:defRPr sz="1600"/>
            </a:lvl3pPr>
            <a:lvl4pPr>
              <a:lnSpc>
                <a:spcPct val="100000"/>
              </a:lnSpc>
              <a:defRPr sz="1000"/>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6159849" y="1600200"/>
            <a:ext cx="2651760" cy="4572000"/>
          </a:xfrm>
          <a:prstGeom prst="rect">
            <a:avLst/>
          </a:prstGeom>
        </p:spPr>
        <p:txBody>
          <a:bodyPr>
            <a:normAutofit/>
          </a:bodyPr>
          <a:lstStyle>
            <a:lvl1pPr>
              <a:lnSpc>
                <a:spcPct val="100000"/>
              </a:lnSpc>
              <a:defRPr sz="1800"/>
            </a:lvl1pPr>
            <a:lvl2pPr>
              <a:lnSpc>
                <a:spcPct val="100000"/>
              </a:lnSpc>
              <a:defRPr sz="1600"/>
            </a:lvl2pPr>
            <a:lvl3pPr>
              <a:lnSpc>
                <a:spcPct val="100000"/>
              </a:lnSpc>
              <a:defRPr sz="1600"/>
            </a:lvl3pPr>
            <a:lvl4pPr>
              <a:lnSpc>
                <a:spcPct val="100000"/>
              </a:lnSpc>
              <a:defRPr sz="1000"/>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3"/>
          </p:nvPr>
        </p:nvSpPr>
        <p:spPr>
          <a:xfrm>
            <a:off x="8933371" y="1600200"/>
            <a:ext cx="2651760" cy="4572000"/>
          </a:xfrm>
          <a:prstGeom prst="rect">
            <a:avLst/>
          </a:prstGeom>
        </p:spPr>
        <p:txBody>
          <a:bodyPr>
            <a:normAutofit/>
          </a:bodyPr>
          <a:lstStyle>
            <a:lvl1pPr>
              <a:lnSpc>
                <a:spcPct val="100000"/>
              </a:lnSpc>
              <a:defRPr sz="1800"/>
            </a:lvl1pPr>
            <a:lvl2pPr>
              <a:lnSpc>
                <a:spcPct val="100000"/>
              </a:lnSpc>
              <a:defRPr sz="1600"/>
            </a:lvl2pPr>
            <a:lvl3pPr>
              <a:lnSpc>
                <a:spcPct val="100000"/>
              </a:lnSpc>
              <a:defRPr sz="1600"/>
            </a:lvl3pPr>
            <a:lvl4pPr>
              <a:lnSpc>
                <a:spcPct val="100000"/>
              </a:lnSpc>
              <a:defRPr sz="1000"/>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quarter" idx="14"/>
          </p:nvPr>
        </p:nvSpPr>
        <p:spPr>
          <a:xfrm>
            <a:off x="612807" y="1600200"/>
            <a:ext cx="2651760" cy="4572000"/>
          </a:xfrm>
          <a:prstGeom prst="rect">
            <a:avLst/>
          </a:prstGeom>
        </p:spPr>
        <p:txBody>
          <a:bodyPr>
            <a:noAutofit/>
          </a:bodyPr>
          <a:lstStyle>
            <a:lvl1pPr>
              <a:lnSpc>
                <a:spcPct val="100000"/>
              </a:lnSpc>
              <a:defRPr sz="1800"/>
            </a:lvl1pPr>
            <a:lvl2pPr>
              <a:lnSpc>
                <a:spcPct val="100000"/>
              </a:lnSpc>
              <a:defRPr sz="1600"/>
            </a:lvl2pPr>
            <a:lvl3pPr>
              <a:lnSpc>
                <a:spcPct val="100000"/>
              </a:lnSpc>
              <a:defRPr sz="1600"/>
            </a:lvl3pPr>
            <a:lvl4pPr>
              <a:lnSpc>
                <a:spcPct val="100000"/>
              </a:lnSpc>
              <a:defRPr sz="1000"/>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3"/>
          <p:cNvSpPr>
            <a:spLocks noGrp="1"/>
          </p:cNvSpPr>
          <p:nvPr>
            <p:ph type="ftr" sz="quarter" idx="17"/>
          </p:nvPr>
        </p:nvSpPr>
        <p:spPr>
          <a:xfrm>
            <a:off x="610394" y="6231192"/>
            <a:ext cx="10971215" cy="344233"/>
          </a:xfrm>
        </p:spPr>
        <p:txBody>
          <a:bodyPr/>
          <a:lstStyle>
            <a:lvl1pPr>
              <a:defRPr/>
            </a:lvl1pPr>
          </a:lstStyle>
          <a:p>
            <a:endParaRPr lang="en-US" dirty="0"/>
          </a:p>
        </p:txBody>
      </p:sp>
      <p:sp>
        <p:nvSpPr>
          <p:cNvPr id="7" name="Title 6">
            <a:extLst>
              <a:ext uri="{FF2B5EF4-FFF2-40B4-BE49-F238E27FC236}">
                <a16:creationId xmlns:a16="http://schemas.microsoft.com/office/drawing/2014/main" id="{0B383A5A-74E4-F2D6-FE90-A93FFA3CCC15}"/>
              </a:ext>
            </a:extLst>
          </p:cNvPr>
          <p:cNvSpPr>
            <a:spLocks noGrp="1"/>
          </p:cNvSpPr>
          <p:nvPr>
            <p:ph type="title"/>
          </p:nvPr>
        </p:nvSpPr>
        <p:spPr>
          <a:xfrm>
            <a:off x="613919" y="0"/>
            <a:ext cx="10971212" cy="914400"/>
          </a:xfrm>
        </p:spPr>
        <p:txBody>
          <a:bodyPr/>
          <a:lstStyle>
            <a:lvl1pPr>
              <a:defRPr/>
            </a:lvl1pPr>
          </a:lstStyle>
          <a:p>
            <a:r>
              <a:rPr lang="en-US" dirty="0"/>
              <a:t>Click to edit Master title style</a:t>
            </a:r>
          </a:p>
        </p:txBody>
      </p:sp>
      <p:sp>
        <p:nvSpPr>
          <p:cNvPr id="10" name="Text Placeholder 428">
            <a:extLst>
              <a:ext uri="{FF2B5EF4-FFF2-40B4-BE49-F238E27FC236}">
                <a16:creationId xmlns:a16="http://schemas.microsoft.com/office/drawing/2014/main" id="{A6030220-7135-017F-2F7E-8EFD0C7FFBDB}"/>
              </a:ext>
            </a:extLst>
          </p:cNvPr>
          <p:cNvSpPr>
            <a:spLocks noGrp="1"/>
          </p:cNvSpPr>
          <p:nvPr>
            <p:ph type="body" sz="quarter" idx="18" hasCustomPrompt="1"/>
          </p:nvPr>
        </p:nvSpPr>
        <p:spPr>
          <a:xfrm>
            <a:off x="612331" y="1060704"/>
            <a:ext cx="10972800" cy="2743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defRPr lang="en-US" sz="1600" baseline="0" dirty="0">
                <a:solidFill>
                  <a:schemeClr val="bg1">
                    <a:lumMod val="50000"/>
                  </a:schemeClr>
                </a:solidFill>
              </a:defRPr>
            </a:lvl1pPr>
          </a:lstStyle>
          <a:p>
            <a:pPr lvl="0"/>
            <a:r>
              <a:rPr lang="en-US" dirty="0"/>
              <a:t>Subtitle (Sentence case (Segoe 16 pt, pewter))</a:t>
            </a:r>
          </a:p>
        </p:txBody>
      </p:sp>
      <p:sp>
        <p:nvSpPr>
          <p:cNvPr id="13" name="TextBox 12">
            <a:extLst>
              <a:ext uri="{FF2B5EF4-FFF2-40B4-BE49-F238E27FC236}">
                <a16:creationId xmlns:a16="http://schemas.microsoft.com/office/drawing/2014/main" id="{8254BF1A-6C41-B69C-27BD-54E96FD4A9FA}"/>
              </a:ext>
            </a:extLst>
          </p:cNvPr>
          <p:cNvSpPr txBox="1"/>
          <p:nvPr userDrawn="1"/>
        </p:nvSpPr>
        <p:spPr>
          <a:xfrm>
            <a:off x="612648" y="6665281"/>
            <a:ext cx="2075688" cy="110800"/>
          </a:xfrm>
          <a:prstGeom prst="rect">
            <a:avLst/>
          </a:prstGeom>
          <a:noFill/>
        </p:spPr>
        <p:txBody>
          <a:bodyPr wrap="square" lIns="0" tIns="0" rIns="0" bIns="0" anchor="ctr">
            <a:sp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algn="l" fontAlgn="auto">
              <a:lnSpc>
                <a:spcPct val="90000"/>
              </a:lnSpc>
              <a:spcBef>
                <a:spcPts val="0"/>
              </a:spcBef>
              <a:spcAft>
                <a:spcPts val="588"/>
              </a:spcAft>
              <a:defRPr/>
            </a:pPr>
            <a:r>
              <a:rPr lang="en-US" sz="800" dirty="0"/>
              <a:t>Bizrate Insights | </a:t>
            </a:r>
            <a:r>
              <a:rPr lang="en-US" sz="800" dirty="0">
                <a:hlinkClick r:id="rId2"/>
              </a:rPr>
              <a:t>www.bizrateinsights.com</a:t>
            </a:r>
            <a:r>
              <a:rPr lang="en-US" sz="800" dirty="0"/>
              <a:t> </a:t>
            </a:r>
          </a:p>
        </p:txBody>
      </p:sp>
      <p:sp>
        <p:nvSpPr>
          <p:cNvPr id="14" name="TextBox 4">
            <a:extLst>
              <a:ext uri="{FF2B5EF4-FFF2-40B4-BE49-F238E27FC236}">
                <a16:creationId xmlns:a16="http://schemas.microsoft.com/office/drawing/2014/main" id="{E893E41C-4E1D-B35F-9B5D-F9615C31573B}"/>
              </a:ext>
            </a:extLst>
          </p:cNvPr>
          <p:cNvSpPr txBox="1">
            <a:spLocks noChangeArrowheads="1"/>
          </p:cNvSpPr>
          <p:nvPr userDrawn="1"/>
        </p:nvSpPr>
        <p:spPr bwMode="auto">
          <a:xfrm>
            <a:off x="11036491" y="6647969"/>
            <a:ext cx="548640" cy="145424"/>
          </a:xfrm>
          <a:prstGeom prst="rect">
            <a:avLst/>
          </a:prstGeom>
          <a:noFill/>
          <a:ln>
            <a:noFill/>
          </a:ln>
        </p:spPr>
        <p:txBody>
          <a:bodyPr lIns="0" tIns="0" rIns="0" bIns="0" anchor="ctr">
            <a:spAutoFit/>
          </a:bodyPr>
          <a:lstStyle>
            <a:lvl1pPr>
              <a:defRPr sz="1700">
                <a:solidFill>
                  <a:schemeClr val="tx1"/>
                </a:solidFill>
                <a:latin typeface="Segoe UI" panose="020B0502040204020203" pitchFamily="34" charset="0"/>
              </a:defRPr>
            </a:lvl1pPr>
            <a:lvl2pPr marL="742950" indent="-285750">
              <a:defRPr sz="1700">
                <a:solidFill>
                  <a:schemeClr val="tx1"/>
                </a:solidFill>
                <a:latin typeface="Segoe UI" panose="020B0502040204020203" pitchFamily="34" charset="0"/>
              </a:defRPr>
            </a:lvl2pPr>
            <a:lvl3pPr marL="1143000" indent="-228600">
              <a:defRPr sz="1700">
                <a:solidFill>
                  <a:schemeClr val="tx1"/>
                </a:solidFill>
                <a:latin typeface="Segoe UI" panose="020B0502040204020203" pitchFamily="34" charset="0"/>
              </a:defRPr>
            </a:lvl3pPr>
            <a:lvl4pPr marL="1600200" indent="-228600">
              <a:defRPr sz="1700">
                <a:solidFill>
                  <a:schemeClr val="tx1"/>
                </a:solidFill>
                <a:latin typeface="Segoe UI" panose="020B0502040204020203" pitchFamily="34" charset="0"/>
              </a:defRPr>
            </a:lvl4pPr>
            <a:lvl5pPr marL="2057400" indent="-228600">
              <a:defRPr sz="1700">
                <a:solidFill>
                  <a:schemeClr val="tx1"/>
                </a:solidFill>
                <a:latin typeface="Segoe UI" panose="020B0502040204020203" pitchFamily="34" charset="0"/>
              </a:defRPr>
            </a:lvl5pPr>
            <a:lvl6pPr marL="2514600" indent="-228600" defTabSz="912813" fontAlgn="base">
              <a:spcBef>
                <a:spcPct val="0"/>
              </a:spcBef>
              <a:spcAft>
                <a:spcPct val="0"/>
              </a:spcAft>
              <a:defRPr sz="1700">
                <a:solidFill>
                  <a:schemeClr val="tx1"/>
                </a:solidFill>
                <a:latin typeface="Segoe UI" panose="020B0502040204020203" pitchFamily="34" charset="0"/>
              </a:defRPr>
            </a:lvl6pPr>
            <a:lvl7pPr marL="2971800" indent="-228600" defTabSz="912813" fontAlgn="base">
              <a:spcBef>
                <a:spcPct val="0"/>
              </a:spcBef>
              <a:spcAft>
                <a:spcPct val="0"/>
              </a:spcAft>
              <a:defRPr sz="1700">
                <a:solidFill>
                  <a:schemeClr val="tx1"/>
                </a:solidFill>
                <a:latin typeface="Segoe UI" panose="020B0502040204020203" pitchFamily="34" charset="0"/>
              </a:defRPr>
            </a:lvl7pPr>
            <a:lvl8pPr marL="3429000" indent="-228600" defTabSz="912813" fontAlgn="base">
              <a:spcBef>
                <a:spcPct val="0"/>
              </a:spcBef>
              <a:spcAft>
                <a:spcPct val="0"/>
              </a:spcAft>
              <a:defRPr sz="1700">
                <a:solidFill>
                  <a:schemeClr val="tx1"/>
                </a:solidFill>
                <a:latin typeface="Segoe UI" panose="020B0502040204020203" pitchFamily="34" charset="0"/>
              </a:defRPr>
            </a:lvl8pPr>
            <a:lvl9pPr marL="3886200" indent="-228600" defTabSz="912813" fontAlgn="base">
              <a:spcBef>
                <a:spcPct val="0"/>
              </a:spcBef>
              <a:spcAft>
                <a:spcPct val="0"/>
              </a:spcAft>
              <a:defRPr sz="1700">
                <a:solidFill>
                  <a:schemeClr val="tx1"/>
                </a:solidFill>
                <a:latin typeface="Segoe UI" panose="020B0502040204020203" pitchFamily="34" charset="0"/>
              </a:defRPr>
            </a:lvl9pPr>
          </a:lstStyle>
          <a:p>
            <a:pPr algn="r" eaLnBrk="1" hangingPunct="1">
              <a:lnSpc>
                <a:spcPct val="90000"/>
              </a:lnSpc>
              <a:spcAft>
                <a:spcPts val="588"/>
              </a:spcAft>
              <a:defRPr/>
            </a:pPr>
            <a:fld id="{EDC86993-2E08-8045-8077-CFD61F3CDE97}" type="slidenum">
              <a:rPr lang="en-US" altLang="en-US" sz="1050" smtClean="0">
                <a:solidFill>
                  <a:schemeClr val="tx1"/>
                </a:solidFill>
              </a:rPr>
              <a:pPr algn="r" eaLnBrk="1" hangingPunct="1">
                <a:lnSpc>
                  <a:spcPct val="90000"/>
                </a:lnSpc>
                <a:spcAft>
                  <a:spcPts val="588"/>
                </a:spcAft>
                <a:defRPr/>
              </a:pPr>
              <a:t>‹#›</a:t>
            </a:fld>
            <a:endParaRPr lang="en-US" altLang="en-US" sz="1050" dirty="0">
              <a:solidFill>
                <a:schemeClr val="tx1"/>
              </a:solidFill>
            </a:endParaRPr>
          </a:p>
        </p:txBody>
      </p:sp>
    </p:spTree>
    <p:extLst>
      <p:ext uri="{BB962C8B-B14F-4D97-AF65-F5344CB8AC3E}">
        <p14:creationId xmlns:p14="http://schemas.microsoft.com/office/powerpoint/2010/main" val="202658995"/>
      </p:ext>
    </p:extLst>
  </p:cSld>
  <p:clrMapOvr>
    <a:masterClrMapping/>
  </p:clrMapOvr>
  <p:transition spd="med">
    <p:fade/>
  </p:transition>
  <p:extLst>
    <p:ext uri="{DCECCB84-F9BA-43D5-87BE-67443E8EF086}">
      <p15:sldGuideLst xmlns:p15="http://schemas.microsoft.com/office/powerpoint/2012/main">
        <p15:guide id="23" orient="horz" pos="1008" userDrawn="1">
          <p15:clr>
            <a:srgbClr val="FBAE40"/>
          </p15:clr>
        </p15:guide>
        <p15:guide id="24" orient="horz" pos="3888" userDrawn="1">
          <p15:clr>
            <a:srgbClr val="FBAE40"/>
          </p15:clr>
        </p15:guide>
        <p15:guide id="25" pos="386" userDrawn="1">
          <p15:clr>
            <a:srgbClr val="FBAE40"/>
          </p15:clr>
        </p15:guide>
        <p15:guide id="26" pos="2056" userDrawn="1">
          <p15:clr>
            <a:srgbClr val="FBAE40"/>
          </p15:clr>
        </p15:guide>
        <p15:guide id="27" pos="2133" userDrawn="1">
          <p15:clr>
            <a:srgbClr val="FBAE40"/>
          </p15:clr>
        </p15:guide>
        <p15:guide id="28" pos="3803" userDrawn="1">
          <p15:clr>
            <a:srgbClr val="FBAE40"/>
          </p15:clr>
        </p15:guide>
        <p15:guide id="29" pos="3880" userDrawn="1">
          <p15:clr>
            <a:srgbClr val="FBAE40"/>
          </p15:clr>
        </p15:guide>
        <p15:guide id="30" pos="5550" userDrawn="1">
          <p15:clr>
            <a:srgbClr val="FBAE40"/>
          </p15:clr>
        </p15:guide>
        <p15:guide id="31" pos="5627" userDrawn="1">
          <p15:clr>
            <a:srgbClr val="FBAE40"/>
          </p15:clr>
        </p15:guide>
        <p15:guide id="32" pos="7297" userDrawn="1">
          <p15:clr>
            <a:srgbClr val="FBAE40"/>
          </p15:clr>
        </p15:guide>
        <p15:guide id="33" orient="horz" pos="668" userDrawn="1">
          <p15:clr>
            <a:srgbClr val="FBAE40"/>
          </p15:clr>
        </p15:guide>
        <p15:guide id="34" orient="horz" pos="840" userDrawn="1">
          <p15:clr>
            <a:srgbClr val="FBAE40"/>
          </p15:clr>
        </p15:guide>
        <p15:guide id="35" pos="383" userDrawn="1">
          <p15:clr>
            <a:srgbClr val="FBAE40"/>
          </p15:clr>
        </p15:guide>
        <p15:guide id="36" pos="7295" userDrawn="1">
          <p15:clr>
            <a:srgbClr val="FBAE40"/>
          </p15:clr>
        </p15:guide>
        <p15:guide id="37" orient="horz" userDrawn="1">
          <p15:clr>
            <a:srgbClr val="FBAE40"/>
          </p15:clr>
        </p15:guide>
        <p15:guide id="38" orient="horz" pos="576" userDrawn="1">
          <p15:clr>
            <a:srgbClr val="FBAE40"/>
          </p15:clr>
        </p15:guide>
        <p15:guide id="39" pos="377" userDrawn="1">
          <p15:clr>
            <a:srgbClr val="FBAE40"/>
          </p15:clr>
        </p15:guide>
        <p15:guide id="40" pos="7288" userDrawn="1">
          <p15:clr>
            <a:srgbClr val="FBAE40"/>
          </p15:clr>
        </p15:guide>
        <p15:guide id="42" orient="horz" pos="4320" userDrawn="1">
          <p15:clr>
            <a:srgbClr val="FBAE40"/>
          </p15:clr>
        </p15:guide>
        <p15:guide id="43" pos="384" userDrawn="1">
          <p15:clr>
            <a:srgbClr val="FBAE40"/>
          </p15:clr>
        </p15:guide>
        <p15:guide id="44" pos="6949"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heryl Closin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349C1F9-4B3E-40DF-E98D-C5BD3C3C7E00}"/>
              </a:ext>
            </a:extLst>
          </p:cNvPr>
          <p:cNvSpPr>
            <a:spLocks noGrp="1"/>
          </p:cNvSpPr>
          <p:nvPr>
            <p:ph type="dt" sz="half" idx="10"/>
          </p:nvPr>
        </p:nvSpPr>
        <p:spPr/>
        <p:txBody>
          <a:bodyPr/>
          <a:lstStyle>
            <a:lvl1pPr>
              <a:defRPr>
                <a:solidFill>
                  <a:schemeClr val="bg1"/>
                </a:solidFill>
              </a:defRPr>
            </a:lvl1pPr>
          </a:lstStyle>
          <a:p>
            <a:endParaRPr lang="en-US" dirty="0">
              <a:solidFill>
                <a:schemeClr val="bg1"/>
              </a:solidFill>
            </a:endParaRPr>
          </a:p>
        </p:txBody>
      </p:sp>
      <p:sp>
        <p:nvSpPr>
          <p:cNvPr id="8" name="TextBox 7">
            <a:extLst>
              <a:ext uri="{FF2B5EF4-FFF2-40B4-BE49-F238E27FC236}">
                <a16:creationId xmlns:a16="http://schemas.microsoft.com/office/drawing/2014/main" id="{CDA526E3-973B-9F85-F843-5CC335C60D90}"/>
              </a:ext>
            </a:extLst>
          </p:cNvPr>
          <p:cNvSpPr txBox="1"/>
          <p:nvPr/>
        </p:nvSpPr>
        <p:spPr>
          <a:xfrm>
            <a:off x="612648" y="4602143"/>
            <a:ext cx="6196912" cy="677108"/>
          </a:xfrm>
          <a:prstGeom prst="rect">
            <a:avLst/>
          </a:prstGeom>
          <a:noFill/>
        </p:spPr>
        <p:txBody>
          <a:bodyPr wrap="square" lIns="0" tIns="0" rIns="0" bIns="0">
            <a:spAutoFit/>
          </a:bodyPr>
          <a:lstStyle/>
          <a:p>
            <a:pPr algn="l" defTabSz="914400"/>
            <a:r>
              <a:rPr lang="en-US" sz="1600" b="1" i="0" dirty="0">
                <a:solidFill>
                  <a:srgbClr val="07235F"/>
                </a:solidFill>
                <a:latin typeface="Segoe UI Semibold" panose="020B0502040204020203" pitchFamily="34" charset="0"/>
                <a:cs typeface="Segoe UI Semibold" panose="020B0502040204020203" pitchFamily="34" charset="0"/>
                <a:sym typeface="Cambria"/>
              </a:rPr>
              <a:t>Cheryl Zajac</a:t>
            </a:r>
            <a:br>
              <a:rPr lang="en-US" sz="1600" dirty="0">
                <a:solidFill>
                  <a:srgbClr val="07235F"/>
                </a:solidFill>
                <a:sym typeface="Cambria"/>
              </a:rPr>
            </a:br>
            <a:r>
              <a:rPr lang="en-US" sz="1400" dirty="0">
                <a:latin typeface="+mn-lt"/>
              </a:rPr>
              <a:t>VP, Client Insights</a:t>
            </a:r>
            <a:br>
              <a:rPr lang="en-US" sz="1400" dirty="0">
                <a:latin typeface="+mn-lt"/>
              </a:rPr>
            </a:br>
            <a:r>
              <a:rPr lang="en-US" sz="1400" dirty="0">
                <a:latin typeface="+mn-lt"/>
                <a:hlinkClick r:id="rId2"/>
              </a:rPr>
              <a:t>cheryl.zajac@bizrate.com</a:t>
            </a:r>
            <a:r>
              <a:rPr lang="en-US" sz="1400" dirty="0">
                <a:latin typeface="+mn-lt"/>
              </a:rPr>
              <a:t> </a:t>
            </a:r>
            <a:endParaRPr lang="en-US" sz="1600" dirty="0">
              <a:latin typeface="+mn-lt"/>
              <a:sym typeface="Cambria"/>
            </a:endParaRPr>
          </a:p>
        </p:txBody>
      </p:sp>
      <p:sp>
        <p:nvSpPr>
          <p:cNvPr id="10" name="Text Placeholder 9">
            <a:extLst>
              <a:ext uri="{FF2B5EF4-FFF2-40B4-BE49-F238E27FC236}">
                <a16:creationId xmlns:a16="http://schemas.microsoft.com/office/drawing/2014/main" id="{3202E048-3102-75F0-7F34-4B50311E9498}"/>
              </a:ext>
            </a:extLst>
          </p:cNvPr>
          <p:cNvSpPr>
            <a:spLocks noGrp="1"/>
          </p:cNvSpPr>
          <p:nvPr>
            <p:ph type="body" sz="quarter" idx="13"/>
          </p:nvPr>
        </p:nvSpPr>
        <p:spPr>
          <a:xfrm>
            <a:off x="612648" y="3496588"/>
            <a:ext cx="6196912" cy="284580"/>
          </a:xfrm>
        </p:spPr>
        <p:txBody>
          <a:bodyPr/>
          <a:lstStyle>
            <a:lvl1pPr>
              <a:defRPr sz="1600">
                <a:latin typeface="+mj-lt"/>
              </a:defRPr>
            </a:lvl1pPr>
            <a:lvl2pPr marL="319092" indent="0">
              <a:buNone/>
              <a:defRPr/>
            </a:lvl2pPr>
          </a:lstStyle>
          <a:p>
            <a:pPr lvl="0"/>
            <a:r>
              <a:rPr lang="en-US"/>
              <a:t>Click to edit Master text styles</a:t>
            </a:r>
          </a:p>
        </p:txBody>
      </p:sp>
      <p:sp>
        <p:nvSpPr>
          <p:cNvPr id="11" name="Text Placeholder 9">
            <a:extLst>
              <a:ext uri="{FF2B5EF4-FFF2-40B4-BE49-F238E27FC236}">
                <a16:creationId xmlns:a16="http://schemas.microsoft.com/office/drawing/2014/main" id="{4095920C-A36B-73B5-BBAC-2D1C39E86BDA}"/>
              </a:ext>
            </a:extLst>
          </p:cNvPr>
          <p:cNvSpPr>
            <a:spLocks noGrp="1"/>
          </p:cNvSpPr>
          <p:nvPr>
            <p:ph type="body" sz="quarter" idx="14"/>
          </p:nvPr>
        </p:nvSpPr>
        <p:spPr>
          <a:xfrm>
            <a:off x="612648" y="3781168"/>
            <a:ext cx="6196912" cy="644782"/>
          </a:xfrm>
        </p:spPr>
        <p:txBody>
          <a:bodyPr/>
          <a:lstStyle>
            <a:lvl1pPr>
              <a:lnSpc>
                <a:spcPct val="100000"/>
              </a:lnSpc>
              <a:spcAft>
                <a:spcPts val="1"/>
              </a:spcAft>
              <a:defRPr sz="1400">
                <a:latin typeface="+mn-lt"/>
              </a:defRPr>
            </a:lvl1pPr>
            <a:lvl2pPr marL="319092" indent="0">
              <a:buNone/>
              <a:defRPr/>
            </a:lvl2pPr>
          </a:lstStyle>
          <a:p>
            <a:pPr lvl="0"/>
            <a:r>
              <a:rPr lang="en-US"/>
              <a:t>Click to edit Master text styles</a:t>
            </a:r>
          </a:p>
        </p:txBody>
      </p:sp>
      <p:pic>
        <p:nvPicPr>
          <p:cNvPr id="13" name="Picture 12" descr="Bizrate Insights blue and black logo">
            <a:extLst>
              <a:ext uri="{FF2B5EF4-FFF2-40B4-BE49-F238E27FC236}">
                <a16:creationId xmlns:a16="http://schemas.microsoft.com/office/drawing/2014/main" id="{C23E2817-3F33-0F62-DEBA-37EB5B6CBD8F}"/>
              </a:ext>
            </a:extLst>
          </p:cNvPr>
          <p:cNvPicPr>
            <a:picLocks noChangeAspect="1"/>
          </p:cNvPicPr>
          <p:nvPr/>
        </p:nvPicPr>
        <p:blipFill>
          <a:blip r:embed="rId3"/>
          <a:stretch>
            <a:fillRect/>
          </a:stretch>
        </p:blipFill>
        <p:spPr>
          <a:xfrm>
            <a:off x="612648" y="685800"/>
            <a:ext cx="1657353" cy="228600"/>
          </a:xfrm>
          <a:prstGeom prst="rect">
            <a:avLst/>
          </a:prstGeom>
        </p:spPr>
      </p:pic>
      <p:grpSp>
        <p:nvGrpSpPr>
          <p:cNvPr id="14" name="Group 13">
            <a:extLst>
              <a:ext uri="{FF2B5EF4-FFF2-40B4-BE49-F238E27FC236}">
                <a16:creationId xmlns:a16="http://schemas.microsoft.com/office/drawing/2014/main" id="{81029074-B074-9235-AE87-890B1EFE7E5B}"/>
              </a:ext>
            </a:extLst>
          </p:cNvPr>
          <p:cNvGrpSpPr/>
          <p:nvPr/>
        </p:nvGrpSpPr>
        <p:grpSpPr>
          <a:xfrm>
            <a:off x="6861861" y="6034850"/>
            <a:ext cx="4535625" cy="169277"/>
            <a:chOff x="6861861" y="6198140"/>
            <a:chExt cx="4535625" cy="169277"/>
          </a:xfrm>
        </p:grpSpPr>
        <p:sp>
          <p:nvSpPr>
            <p:cNvPr id="15" name="TextBox 14">
              <a:extLst>
                <a:ext uri="{FF2B5EF4-FFF2-40B4-BE49-F238E27FC236}">
                  <a16:creationId xmlns:a16="http://schemas.microsoft.com/office/drawing/2014/main" id="{0C384BE5-A033-CC3F-EBB6-F888372512D6}"/>
                </a:ext>
              </a:extLst>
            </p:cNvPr>
            <p:cNvSpPr txBox="1"/>
            <p:nvPr/>
          </p:nvSpPr>
          <p:spPr>
            <a:xfrm>
              <a:off x="7073865" y="6198140"/>
              <a:ext cx="4323621" cy="169277"/>
            </a:xfrm>
            <a:prstGeom prst="rect">
              <a:avLst/>
            </a:prstGeom>
            <a:noFill/>
          </p:spPr>
          <p:txBody>
            <a:bodyPr wrap="none" lIns="0" tIns="0" rIns="0" bIns="0" rtlCol="0">
              <a:spAutoFit/>
            </a:bodyPr>
            <a:lstStyle/>
            <a:p>
              <a:pPr algn="r"/>
              <a:r>
                <a:rPr lang="en-US" sz="1100" spc="20" baseline="0" dirty="0">
                  <a:latin typeface="Segoe UI Semilight" panose="020B0402040204020203" pitchFamily="34" charset="0"/>
                  <a:cs typeface="Segoe UI Semilight" panose="020B0402040204020203" pitchFamily="34" charset="0"/>
                </a:rPr>
                <a:t>Proprietary and Confidential. Do not distribute without permission.</a:t>
              </a:r>
            </a:p>
          </p:txBody>
        </p:sp>
        <p:pic>
          <p:nvPicPr>
            <p:cNvPr id="16" name="Picture 2" descr="Online Buyer Survey by Bizrate Insights ...">
              <a:extLst>
                <a:ext uri="{FF2B5EF4-FFF2-40B4-BE49-F238E27FC236}">
                  <a16:creationId xmlns:a16="http://schemas.microsoft.com/office/drawing/2014/main" id="{189A8E0E-2BFE-25B0-C77E-75BD4688BFDE}"/>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61861" y="6207762"/>
              <a:ext cx="150032" cy="150032"/>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16">
            <a:extLst>
              <a:ext uri="{FF2B5EF4-FFF2-40B4-BE49-F238E27FC236}">
                <a16:creationId xmlns:a16="http://schemas.microsoft.com/office/drawing/2014/main" id="{3F62EA38-98D4-FB74-ABFC-868CC1A3A3CB}"/>
              </a:ext>
            </a:extLst>
          </p:cNvPr>
          <p:cNvSpPr txBox="1"/>
          <p:nvPr/>
        </p:nvSpPr>
        <p:spPr>
          <a:xfrm>
            <a:off x="612648" y="6027920"/>
            <a:ext cx="1542089" cy="169277"/>
          </a:xfrm>
          <a:prstGeom prst="rect">
            <a:avLst/>
          </a:prstGeom>
          <a:noFill/>
        </p:spPr>
        <p:txBody>
          <a:bodyPr wrap="none" lIns="0" tIns="0" rIns="0" bIns="0" rtlCol="0">
            <a:spAutoFit/>
          </a:bodyPr>
          <a:lstStyle/>
          <a:p>
            <a:r>
              <a:rPr lang="en-US" sz="1100" u="sng" dirty="0">
                <a:solidFill>
                  <a:srgbClr val="0F57ED"/>
                </a:solidFill>
                <a:latin typeface="Segoe UI Semilight" panose="020B0402040204020203" pitchFamily="34" charset="0"/>
                <a:cs typeface="Segoe UI Semilight" panose="020B0402040204020203" pitchFamily="34" charset="0"/>
              </a:rPr>
              <a:t>www.bizrateinsights.com</a:t>
            </a:r>
          </a:p>
        </p:txBody>
      </p:sp>
      <p:sp>
        <p:nvSpPr>
          <p:cNvPr id="2" name="TextBox 1">
            <a:extLst>
              <a:ext uri="{FF2B5EF4-FFF2-40B4-BE49-F238E27FC236}">
                <a16:creationId xmlns:a16="http://schemas.microsoft.com/office/drawing/2014/main" id="{4742803C-ECDA-460B-E353-E8C27F9E9FCF}"/>
              </a:ext>
            </a:extLst>
          </p:cNvPr>
          <p:cNvSpPr txBox="1"/>
          <p:nvPr/>
        </p:nvSpPr>
        <p:spPr>
          <a:xfrm>
            <a:off x="612648" y="2244424"/>
            <a:ext cx="5798634" cy="677108"/>
          </a:xfrm>
          <a:prstGeom prst="rect">
            <a:avLst/>
          </a:prstGeom>
          <a:noFill/>
        </p:spPr>
        <p:txBody>
          <a:bodyPr wrap="square" lIns="0" tIns="0" rIns="0" bIns="0" rtlCol="0">
            <a:spAutoFit/>
          </a:bodyPr>
          <a:lstStyle/>
          <a:p>
            <a:pPr>
              <a:spcBef>
                <a:spcPts val="300"/>
              </a:spcBef>
              <a:spcAft>
                <a:spcPts val="600"/>
              </a:spcAft>
            </a:pPr>
            <a:r>
              <a:rPr lang="en-US" sz="4400" dirty="0">
                <a:solidFill>
                  <a:srgbClr val="07235F"/>
                </a:solidFill>
                <a:latin typeface="+mj-lt"/>
                <a:cs typeface="Salesforce Sans"/>
              </a:rPr>
              <a:t>Thank you!</a:t>
            </a:r>
          </a:p>
        </p:txBody>
      </p:sp>
    </p:spTree>
    <p:extLst>
      <p:ext uri="{BB962C8B-B14F-4D97-AF65-F5344CB8AC3E}">
        <p14:creationId xmlns:p14="http://schemas.microsoft.com/office/powerpoint/2010/main" val="184847796"/>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aren Closin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349C1F9-4B3E-40DF-E98D-C5BD3C3C7E00}"/>
              </a:ext>
            </a:extLst>
          </p:cNvPr>
          <p:cNvSpPr>
            <a:spLocks noGrp="1"/>
          </p:cNvSpPr>
          <p:nvPr>
            <p:ph type="dt" sz="half" idx="10"/>
          </p:nvPr>
        </p:nvSpPr>
        <p:spPr/>
        <p:txBody>
          <a:bodyPr/>
          <a:lstStyle>
            <a:lvl1pPr>
              <a:defRPr>
                <a:solidFill>
                  <a:schemeClr val="bg1"/>
                </a:solidFill>
              </a:defRPr>
            </a:lvl1pPr>
          </a:lstStyle>
          <a:p>
            <a:endParaRPr lang="en-US" dirty="0">
              <a:solidFill>
                <a:schemeClr val="bg1"/>
              </a:solidFill>
            </a:endParaRPr>
          </a:p>
        </p:txBody>
      </p:sp>
      <p:sp>
        <p:nvSpPr>
          <p:cNvPr id="8" name="TextBox 7">
            <a:extLst>
              <a:ext uri="{FF2B5EF4-FFF2-40B4-BE49-F238E27FC236}">
                <a16:creationId xmlns:a16="http://schemas.microsoft.com/office/drawing/2014/main" id="{CDA526E3-973B-9F85-F843-5CC335C60D90}"/>
              </a:ext>
            </a:extLst>
          </p:cNvPr>
          <p:cNvSpPr txBox="1"/>
          <p:nvPr/>
        </p:nvSpPr>
        <p:spPr>
          <a:xfrm>
            <a:off x="612648" y="4602143"/>
            <a:ext cx="6196912" cy="677108"/>
          </a:xfrm>
          <a:prstGeom prst="rect">
            <a:avLst/>
          </a:prstGeom>
          <a:noFill/>
        </p:spPr>
        <p:txBody>
          <a:bodyPr wrap="square" lIns="0" tIns="0" rIns="0" bIns="0">
            <a:spAutoFit/>
          </a:bodyPr>
          <a:lstStyle/>
          <a:p>
            <a:pPr algn="l" defTabSz="914400"/>
            <a:r>
              <a:rPr lang="en-US" sz="1600" b="1" i="0" dirty="0">
                <a:solidFill>
                  <a:srgbClr val="07235F"/>
                </a:solidFill>
                <a:latin typeface="Segoe UI Semibold" panose="020B0502040204020203" pitchFamily="34" charset="0"/>
                <a:cs typeface="Segoe UI Semibold" panose="020B0502040204020203" pitchFamily="34" charset="0"/>
                <a:sym typeface="Cambria"/>
              </a:rPr>
              <a:t>Daren Reifsneider</a:t>
            </a:r>
            <a:br>
              <a:rPr lang="en-US" sz="1600" dirty="0">
                <a:sym typeface="Cambria"/>
              </a:rPr>
            </a:br>
            <a:r>
              <a:rPr lang="en-US" sz="1400" dirty="0">
                <a:latin typeface="+mn-lt"/>
              </a:rPr>
              <a:t>Client Insights Director</a:t>
            </a:r>
          </a:p>
          <a:p>
            <a:pPr algn="l" defTabSz="914400"/>
            <a:r>
              <a:rPr lang="en-US" sz="1400" dirty="0">
                <a:latin typeface="+mn-lt"/>
                <a:sym typeface="Cambria"/>
                <a:hlinkClick r:id="rId2"/>
              </a:rPr>
              <a:t>daren.reifsneider@bizrate.com</a:t>
            </a:r>
            <a:r>
              <a:rPr lang="en-US" sz="1400" dirty="0">
                <a:latin typeface="+mn-lt"/>
                <a:sym typeface="Cambria"/>
              </a:rPr>
              <a:t> </a:t>
            </a:r>
            <a:endParaRPr lang="en-US" sz="1600" dirty="0">
              <a:latin typeface="+mn-lt"/>
              <a:sym typeface="Cambria"/>
            </a:endParaRPr>
          </a:p>
        </p:txBody>
      </p:sp>
      <p:sp>
        <p:nvSpPr>
          <p:cNvPr id="10" name="Text Placeholder 9">
            <a:extLst>
              <a:ext uri="{FF2B5EF4-FFF2-40B4-BE49-F238E27FC236}">
                <a16:creationId xmlns:a16="http://schemas.microsoft.com/office/drawing/2014/main" id="{3202E048-3102-75F0-7F34-4B50311E9498}"/>
              </a:ext>
            </a:extLst>
          </p:cNvPr>
          <p:cNvSpPr>
            <a:spLocks noGrp="1"/>
          </p:cNvSpPr>
          <p:nvPr>
            <p:ph type="body" sz="quarter" idx="13"/>
          </p:nvPr>
        </p:nvSpPr>
        <p:spPr>
          <a:xfrm>
            <a:off x="612648" y="3496588"/>
            <a:ext cx="6196912" cy="284580"/>
          </a:xfrm>
        </p:spPr>
        <p:txBody>
          <a:bodyPr/>
          <a:lstStyle>
            <a:lvl1pPr>
              <a:defRPr sz="1600">
                <a:latin typeface="+mj-lt"/>
              </a:defRPr>
            </a:lvl1pPr>
            <a:lvl2pPr marL="319092" indent="0">
              <a:buNone/>
              <a:defRPr/>
            </a:lvl2pPr>
          </a:lstStyle>
          <a:p>
            <a:pPr lvl="0"/>
            <a:r>
              <a:rPr lang="en-US"/>
              <a:t>Click to edit Master text styles</a:t>
            </a:r>
          </a:p>
        </p:txBody>
      </p:sp>
      <p:sp>
        <p:nvSpPr>
          <p:cNvPr id="11" name="Text Placeholder 9">
            <a:extLst>
              <a:ext uri="{FF2B5EF4-FFF2-40B4-BE49-F238E27FC236}">
                <a16:creationId xmlns:a16="http://schemas.microsoft.com/office/drawing/2014/main" id="{4095920C-A36B-73B5-BBAC-2D1C39E86BDA}"/>
              </a:ext>
            </a:extLst>
          </p:cNvPr>
          <p:cNvSpPr>
            <a:spLocks noGrp="1"/>
          </p:cNvSpPr>
          <p:nvPr>
            <p:ph type="body" sz="quarter" idx="14"/>
          </p:nvPr>
        </p:nvSpPr>
        <p:spPr>
          <a:xfrm>
            <a:off x="612648" y="3781168"/>
            <a:ext cx="6196912" cy="644782"/>
          </a:xfrm>
        </p:spPr>
        <p:txBody>
          <a:bodyPr/>
          <a:lstStyle>
            <a:lvl1pPr>
              <a:lnSpc>
                <a:spcPct val="100000"/>
              </a:lnSpc>
              <a:spcAft>
                <a:spcPts val="1"/>
              </a:spcAft>
              <a:defRPr sz="1400">
                <a:latin typeface="+mn-lt"/>
              </a:defRPr>
            </a:lvl1pPr>
            <a:lvl2pPr marL="319092" indent="0">
              <a:buNone/>
              <a:defRPr/>
            </a:lvl2pPr>
          </a:lstStyle>
          <a:p>
            <a:pPr lvl="0"/>
            <a:r>
              <a:rPr lang="en-US"/>
              <a:t>Click to edit Master text styles</a:t>
            </a:r>
          </a:p>
        </p:txBody>
      </p:sp>
      <p:pic>
        <p:nvPicPr>
          <p:cNvPr id="13" name="Picture 12" descr="Bizrate Insights blue and black logo">
            <a:extLst>
              <a:ext uri="{FF2B5EF4-FFF2-40B4-BE49-F238E27FC236}">
                <a16:creationId xmlns:a16="http://schemas.microsoft.com/office/drawing/2014/main" id="{C23E2817-3F33-0F62-DEBA-37EB5B6CBD8F}"/>
              </a:ext>
            </a:extLst>
          </p:cNvPr>
          <p:cNvPicPr>
            <a:picLocks noChangeAspect="1"/>
          </p:cNvPicPr>
          <p:nvPr/>
        </p:nvPicPr>
        <p:blipFill>
          <a:blip r:embed="rId3"/>
          <a:stretch>
            <a:fillRect/>
          </a:stretch>
        </p:blipFill>
        <p:spPr>
          <a:xfrm>
            <a:off x="612648" y="685800"/>
            <a:ext cx="1657353" cy="228600"/>
          </a:xfrm>
          <a:prstGeom prst="rect">
            <a:avLst/>
          </a:prstGeom>
        </p:spPr>
      </p:pic>
      <p:grpSp>
        <p:nvGrpSpPr>
          <p:cNvPr id="14" name="Group 13">
            <a:extLst>
              <a:ext uri="{FF2B5EF4-FFF2-40B4-BE49-F238E27FC236}">
                <a16:creationId xmlns:a16="http://schemas.microsoft.com/office/drawing/2014/main" id="{81029074-B074-9235-AE87-890B1EFE7E5B}"/>
              </a:ext>
            </a:extLst>
          </p:cNvPr>
          <p:cNvGrpSpPr/>
          <p:nvPr/>
        </p:nvGrpSpPr>
        <p:grpSpPr>
          <a:xfrm>
            <a:off x="6861861" y="6034850"/>
            <a:ext cx="4535625" cy="169277"/>
            <a:chOff x="6861861" y="6198140"/>
            <a:chExt cx="4535625" cy="169277"/>
          </a:xfrm>
        </p:grpSpPr>
        <p:sp>
          <p:nvSpPr>
            <p:cNvPr id="15" name="TextBox 14">
              <a:extLst>
                <a:ext uri="{FF2B5EF4-FFF2-40B4-BE49-F238E27FC236}">
                  <a16:creationId xmlns:a16="http://schemas.microsoft.com/office/drawing/2014/main" id="{0C384BE5-A033-CC3F-EBB6-F888372512D6}"/>
                </a:ext>
              </a:extLst>
            </p:cNvPr>
            <p:cNvSpPr txBox="1"/>
            <p:nvPr/>
          </p:nvSpPr>
          <p:spPr>
            <a:xfrm>
              <a:off x="7073865" y="6198140"/>
              <a:ext cx="4323621" cy="169277"/>
            </a:xfrm>
            <a:prstGeom prst="rect">
              <a:avLst/>
            </a:prstGeom>
            <a:noFill/>
          </p:spPr>
          <p:txBody>
            <a:bodyPr wrap="none" lIns="0" tIns="0" rIns="0" bIns="0" rtlCol="0">
              <a:spAutoFit/>
            </a:bodyPr>
            <a:lstStyle/>
            <a:p>
              <a:pPr algn="r"/>
              <a:r>
                <a:rPr lang="en-US" sz="1100" spc="20" baseline="0" dirty="0">
                  <a:latin typeface="Segoe UI Semilight" panose="020B0402040204020203" pitchFamily="34" charset="0"/>
                  <a:cs typeface="Segoe UI Semilight" panose="020B0402040204020203" pitchFamily="34" charset="0"/>
                </a:rPr>
                <a:t>Proprietary and Confidential. Do not distribute without permission.</a:t>
              </a:r>
            </a:p>
          </p:txBody>
        </p:sp>
        <p:pic>
          <p:nvPicPr>
            <p:cNvPr id="16" name="Picture 2" descr="Online Buyer Survey by Bizrate Insights ...">
              <a:extLst>
                <a:ext uri="{FF2B5EF4-FFF2-40B4-BE49-F238E27FC236}">
                  <a16:creationId xmlns:a16="http://schemas.microsoft.com/office/drawing/2014/main" id="{189A8E0E-2BFE-25B0-C77E-75BD4688BFDE}"/>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61861" y="6207762"/>
              <a:ext cx="150032" cy="150032"/>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16">
            <a:extLst>
              <a:ext uri="{FF2B5EF4-FFF2-40B4-BE49-F238E27FC236}">
                <a16:creationId xmlns:a16="http://schemas.microsoft.com/office/drawing/2014/main" id="{3F62EA38-98D4-FB74-ABFC-868CC1A3A3CB}"/>
              </a:ext>
            </a:extLst>
          </p:cNvPr>
          <p:cNvSpPr txBox="1"/>
          <p:nvPr/>
        </p:nvSpPr>
        <p:spPr>
          <a:xfrm>
            <a:off x="612648" y="6027920"/>
            <a:ext cx="1542089" cy="169277"/>
          </a:xfrm>
          <a:prstGeom prst="rect">
            <a:avLst/>
          </a:prstGeom>
          <a:noFill/>
        </p:spPr>
        <p:txBody>
          <a:bodyPr wrap="none" lIns="0" tIns="0" rIns="0" bIns="0" rtlCol="0">
            <a:spAutoFit/>
          </a:bodyPr>
          <a:lstStyle/>
          <a:p>
            <a:r>
              <a:rPr lang="en-US" sz="1100" u="sng" dirty="0">
                <a:solidFill>
                  <a:srgbClr val="0F57ED"/>
                </a:solidFill>
                <a:latin typeface="Segoe UI Semilight" panose="020B0402040204020203" pitchFamily="34" charset="0"/>
                <a:cs typeface="Segoe UI Semilight" panose="020B0402040204020203" pitchFamily="34" charset="0"/>
              </a:rPr>
              <a:t>www.bizrateinsights.com</a:t>
            </a:r>
          </a:p>
        </p:txBody>
      </p:sp>
      <p:sp>
        <p:nvSpPr>
          <p:cNvPr id="2" name="TextBox 1">
            <a:extLst>
              <a:ext uri="{FF2B5EF4-FFF2-40B4-BE49-F238E27FC236}">
                <a16:creationId xmlns:a16="http://schemas.microsoft.com/office/drawing/2014/main" id="{F940E5F7-AB52-7F89-73C7-1CF633235133}"/>
              </a:ext>
            </a:extLst>
          </p:cNvPr>
          <p:cNvSpPr txBox="1"/>
          <p:nvPr/>
        </p:nvSpPr>
        <p:spPr>
          <a:xfrm>
            <a:off x="612648" y="2244424"/>
            <a:ext cx="5798634" cy="677108"/>
          </a:xfrm>
          <a:prstGeom prst="rect">
            <a:avLst/>
          </a:prstGeom>
          <a:noFill/>
        </p:spPr>
        <p:txBody>
          <a:bodyPr wrap="square" lIns="0" tIns="0" rIns="0" bIns="0" rtlCol="0">
            <a:spAutoFit/>
          </a:bodyPr>
          <a:lstStyle/>
          <a:p>
            <a:pPr>
              <a:spcBef>
                <a:spcPts val="300"/>
              </a:spcBef>
              <a:spcAft>
                <a:spcPts val="600"/>
              </a:spcAft>
            </a:pPr>
            <a:r>
              <a:rPr lang="en-US" sz="4400" dirty="0">
                <a:solidFill>
                  <a:schemeClr val="tx1"/>
                </a:solidFill>
                <a:latin typeface="+mj-lt"/>
                <a:cs typeface="Salesforce Sans"/>
              </a:rPr>
              <a:t>Thank you!</a:t>
            </a:r>
          </a:p>
        </p:txBody>
      </p:sp>
      <p:sp>
        <p:nvSpPr>
          <p:cNvPr id="3" name="TextBox 2">
            <a:extLst>
              <a:ext uri="{FF2B5EF4-FFF2-40B4-BE49-F238E27FC236}">
                <a16:creationId xmlns:a16="http://schemas.microsoft.com/office/drawing/2014/main" id="{2F5F8A33-F0DD-81B1-4F98-AB44224385CE}"/>
              </a:ext>
            </a:extLst>
          </p:cNvPr>
          <p:cNvSpPr txBox="1"/>
          <p:nvPr/>
        </p:nvSpPr>
        <p:spPr>
          <a:xfrm>
            <a:off x="612648" y="2244424"/>
            <a:ext cx="5798634" cy="677108"/>
          </a:xfrm>
          <a:prstGeom prst="rect">
            <a:avLst/>
          </a:prstGeom>
          <a:noFill/>
        </p:spPr>
        <p:txBody>
          <a:bodyPr wrap="square" lIns="0" tIns="0" rIns="0" bIns="0" rtlCol="0">
            <a:spAutoFit/>
          </a:bodyPr>
          <a:lstStyle/>
          <a:p>
            <a:pPr>
              <a:spcBef>
                <a:spcPts val="300"/>
              </a:spcBef>
              <a:spcAft>
                <a:spcPts val="600"/>
              </a:spcAft>
            </a:pPr>
            <a:r>
              <a:rPr lang="en-US" sz="4400" dirty="0">
                <a:solidFill>
                  <a:schemeClr val="tx1"/>
                </a:solidFill>
                <a:latin typeface="+mj-lt"/>
                <a:cs typeface="Salesforce Sans"/>
              </a:rPr>
              <a:t>Thank you!</a:t>
            </a:r>
          </a:p>
        </p:txBody>
      </p:sp>
      <p:sp>
        <p:nvSpPr>
          <p:cNvPr id="5" name="TextBox 4">
            <a:extLst>
              <a:ext uri="{FF2B5EF4-FFF2-40B4-BE49-F238E27FC236}">
                <a16:creationId xmlns:a16="http://schemas.microsoft.com/office/drawing/2014/main" id="{05468D9C-73E3-713B-7C0E-2B6E3841DC1D}"/>
              </a:ext>
            </a:extLst>
          </p:cNvPr>
          <p:cNvSpPr txBox="1"/>
          <p:nvPr userDrawn="1"/>
        </p:nvSpPr>
        <p:spPr>
          <a:xfrm>
            <a:off x="612648" y="2244424"/>
            <a:ext cx="5798634" cy="677108"/>
          </a:xfrm>
          <a:prstGeom prst="rect">
            <a:avLst/>
          </a:prstGeom>
          <a:noFill/>
        </p:spPr>
        <p:txBody>
          <a:bodyPr wrap="square" lIns="0" tIns="0" rIns="0" bIns="0" rtlCol="0">
            <a:spAutoFit/>
          </a:bodyPr>
          <a:lstStyle/>
          <a:p>
            <a:pPr>
              <a:spcBef>
                <a:spcPts val="300"/>
              </a:spcBef>
              <a:spcAft>
                <a:spcPts val="600"/>
              </a:spcAft>
            </a:pPr>
            <a:r>
              <a:rPr lang="en-US" sz="4400" dirty="0">
                <a:solidFill>
                  <a:srgbClr val="07235F"/>
                </a:solidFill>
                <a:latin typeface="+mj-lt"/>
                <a:cs typeface="Salesforce Sans"/>
              </a:rPr>
              <a:t>Thank you!</a:t>
            </a:r>
          </a:p>
        </p:txBody>
      </p:sp>
    </p:spTree>
    <p:extLst>
      <p:ext uri="{BB962C8B-B14F-4D97-AF65-F5344CB8AC3E}">
        <p14:creationId xmlns:p14="http://schemas.microsoft.com/office/powerpoint/2010/main" val="77624214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small imag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7205134" y="1600202"/>
            <a:ext cx="4374218" cy="4571997"/>
          </a:xfrm>
          <a:solidFill>
            <a:schemeClr val="bg1">
              <a:lumMod val="95000"/>
            </a:schemeClr>
          </a:solidFill>
        </p:spPr>
        <p:txBody>
          <a:bodyPr rtlCol="0">
            <a:noAutofit/>
          </a:bodyPr>
          <a:lstStyle>
            <a:lvl1pPr marL="0" indent="0" algn="ctr">
              <a:buNone/>
              <a:defRPr/>
            </a:lvl1pPr>
          </a:lstStyle>
          <a:p>
            <a:pPr lvl="0"/>
            <a:r>
              <a:rPr lang="en-US" noProof="0"/>
              <a:t>Click icon to add picture</a:t>
            </a:r>
            <a:endParaRPr lang="en-US" noProof="0" dirty="0"/>
          </a:p>
        </p:txBody>
      </p:sp>
      <p:sp>
        <p:nvSpPr>
          <p:cNvPr id="56" name="Text Placeholder 26"/>
          <p:cNvSpPr>
            <a:spLocks noGrp="1"/>
          </p:cNvSpPr>
          <p:nvPr>
            <p:ph type="body" sz="quarter" idx="11"/>
          </p:nvPr>
        </p:nvSpPr>
        <p:spPr>
          <a:xfrm>
            <a:off x="612647" y="3712033"/>
            <a:ext cx="5303520" cy="365760"/>
          </a:xfrm>
        </p:spPr>
        <p:txBody>
          <a:bodyPr/>
          <a:lstStyle>
            <a:lvl1pPr>
              <a:defRPr>
                <a:solidFill>
                  <a:schemeClr val="tx1"/>
                </a:solidFill>
              </a:defRPr>
            </a:lvl1pPr>
          </a:lstStyle>
          <a:p>
            <a:pPr lvl="0"/>
            <a:r>
              <a:rPr lang="en-US"/>
              <a:t>Click to edit Master text styles</a:t>
            </a:r>
          </a:p>
        </p:txBody>
      </p:sp>
      <p:sp>
        <p:nvSpPr>
          <p:cNvPr id="57" name="Content Placeholder 25"/>
          <p:cNvSpPr>
            <a:spLocks noGrp="1"/>
          </p:cNvSpPr>
          <p:nvPr>
            <p:ph sz="quarter" idx="12"/>
          </p:nvPr>
        </p:nvSpPr>
        <p:spPr>
          <a:xfrm>
            <a:off x="612648" y="5881423"/>
            <a:ext cx="5303520" cy="182880"/>
          </a:xfrm>
        </p:spPr>
        <p:txBody>
          <a:bodyPr anchor="b"/>
          <a:lstStyle>
            <a:lvl1pPr>
              <a:defRPr sz="1400">
                <a:solidFill>
                  <a:schemeClr val="tx1"/>
                </a:solidFill>
                <a:latin typeface="+mn-lt"/>
                <a:cs typeface="Segoe UI Semilight" panose="020B0402040204020203" pitchFamily="34" charset="0"/>
              </a:defRPr>
            </a:lvl1pPr>
            <a:lvl2pPr>
              <a:defRPr sz="1801">
                <a:solidFill>
                  <a:schemeClr val="bg1">
                    <a:lumMod val="50000"/>
                  </a:schemeClr>
                </a:solidFill>
              </a:defRPr>
            </a:lvl2pPr>
            <a:lvl3pPr>
              <a:defRPr sz="1801">
                <a:solidFill>
                  <a:schemeClr val="bg1">
                    <a:lumMod val="50000"/>
                  </a:schemeClr>
                </a:solidFill>
              </a:defRPr>
            </a:lvl3pPr>
            <a:lvl4pPr>
              <a:defRPr sz="1401">
                <a:solidFill>
                  <a:schemeClr val="bg1">
                    <a:lumMod val="50000"/>
                  </a:schemeClr>
                </a:solidFill>
              </a:defRPr>
            </a:lvl4pPr>
            <a:lvl5pPr>
              <a:defRPr sz="1401">
                <a:solidFill>
                  <a:schemeClr val="bg1">
                    <a:lumMod val="50000"/>
                  </a:schemeClr>
                </a:solidFill>
              </a:defRPr>
            </a:lvl5pPr>
          </a:lstStyle>
          <a:p>
            <a:pPr lvl="0"/>
            <a:r>
              <a:rPr lang="en-US"/>
              <a:t>Click to edit Master text styles</a:t>
            </a:r>
          </a:p>
        </p:txBody>
      </p:sp>
      <p:sp>
        <p:nvSpPr>
          <p:cNvPr id="58" name="Content Placeholder 25"/>
          <p:cNvSpPr>
            <a:spLocks noGrp="1"/>
          </p:cNvSpPr>
          <p:nvPr>
            <p:ph sz="quarter" idx="13"/>
          </p:nvPr>
        </p:nvSpPr>
        <p:spPr>
          <a:xfrm>
            <a:off x="612648" y="5581245"/>
            <a:ext cx="5303520" cy="182880"/>
          </a:xfrm>
        </p:spPr>
        <p:txBody>
          <a:bodyPr anchor="b"/>
          <a:lstStyle>
            <a:lvl1pPr>
              <a:defRPr sz="1400">
                <a:solidFill>
                  <a:schemeClr val="tx1"/>
                </a:solidFill>
                <a:latin typeface="+mn-lt"/>
                <a:cs typeface="Segoe UI Semilight" panose="020B0402040204020203" pitchFamily="34" charset="0"/>
              </a:defRPr>
            </a:lvl1pPr>
            <a:lvl2pPr>
              <a:defRPr sz="1801">
                <a:solidFill>
                  <a:schemeClr val="bg1">
                    <a:lumMod val="50000"/>
                  </a:schemeClr>
                </a:solidFill>
              </a:defRPr>
            </a:lvl2pPr>
            <a:lvl3pPr>
              <a:defRPr sz="1801">
                <a:solidFill>
                  <a:schemeClr val="bg1">
                    <a:lumMod val="50000"/>
                  </a:schemeClr>
                </a:solidFill>
              </a:defRPr>
            </a:lvl3pPr>
            <a:lvl4pPr>
              <a:defRPr sz="1401">
                <a:solidFill>
                  <a:schemeClr val="bg1">
                    <a:lumMod val="50000"/>
                  </a:schemeClr>
                </a:solidFill>
              </a:defRPr>
            </a:lvl4pPr>
            <a:lvl5pPr>
              <a:defRPr sz="1401">
                <a:solidFill>
                  <a:schemeClr val="bg1">
                    <a:lumMod val="50000"/>
                  </a:schemeClr>
                </a:solidFill>
              </a:defRPr>
            </a:lvl5pPr>
          </a:lstStyle>
          <a:p>
            <a:pPr lvl="0"/>
            <a:r>
              <a:rPr lang="en-US"/>
              <a:t>Click to edit Master text styles</a:t>
            </a:r>
          </a:p>
        </p:txBody>
      </p:sp>
      <p:cxnSp>
        <p:nvCxnSpPr>
          <p:cNvPr id="3" name="Straight Connector 2">
            <a:extLst>
              <a:ext uri="{FF2B5EF4-FFF2-40B4-BE49-F238E27FC236}">
                <a16:creationId xmlns:a16="http://schemas.microsoft.com/office/drawing/2014/main" id="{E3BC84A1-43EE-D904-35AC-A2D0DBFFE2EB}"/>
              </a:ext>
            </a:extLst>
          </p:cNvPr>
          <p:cNvCxnSpPr>
            <a:cxnSpLocks/>
          </p:cNvCxnSpPr>
          <p:nvPr/>
        </p:nvCxnSpPr>
        <p:spPr>
          <a:xfrm>
            <a:off x="0" y="0"/>
            <a:ext cx="12192000" cy="0"/>
          </a:xfrm>
          <a:prstGeom prst="line">
            <a:avLst/>
          </a:prstGeom>
          <a:ln w="98425" cmpd="sng">
            <a:gradFill flip="none" rotWithShape="1">
              <a:gsLst>
                <a:gs pos="39000">
                  <a:srgbClr val="1358EC"/>
                </a:gs>
                <a:gs pos="24000">
                  <a:srgbClr val="EC0E89"/>
                </a:gs>
              </a:gsLst>
              <a:lin ang="8400000" scaled="0"/>
              <a:tileRect/>
            </a:gra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59E8C165-ABAF-B04B-74A3-00A92F0623A5}"/>
              </a:ext>
            </a:extLst>
          </p:cNvPr>
          <p:cNvSpPr>
            <a:spLocks noGrp="1"/>
          </p:cNvSpPr>
          <p:nvPr>
            <p:ph type="title"/>
          </p:nvPr>
        </p:nvSpPr>
        <p:spPr>
          <a:xfrm>
            <a:off x="612648" y="1600201"/>
            <a:ext cx="5303520" cy="1885950"/>
          </a:xfrm>
        </p:spPr>
        <p:txBody>
          <a:bodyPr/>
          <a:lstStyle>
            <a:lvl1pPr>
              <a:defRPr sz="4400" b="0" baseline="0">
                <a:solidFill>
                  <a:srgbClr val="07235F"/>
                </a:solidFill>
                <a:latin typeface="+mj-lt"/>
              </a:defRPr>
            </a:lvl1pPr>
          </a:lstStyle>
          <a:p>
            <a:r>
              <a:rPr lang="en-US" dirty="0"/>
              <a:t>Click to edit Master title style</a:t>
            </a:r>
          </a:p>
        </p:txBody>
      </p:sp>
      <p:pic>
        <p:nvPicPr>
          <p:cNvPr id="6" name="Picture 5" descr="Bizrate Insights blue and black logo">
            <a:extLst>
              <a:ext uri="{FF2B5EF4-FFF2-40B4-BE49-F238E27FC236}">
                <a16:creationId xmlns:a16="http://schemas.microsoft.com/office/drawing/2014/main" id="{C393B09A-8613-13C7-A7D3-E45AA9F1D4D7}"/>
              </a:ext>
            </a:extLst>
          </p:cNvPr>
          <p:cNvPicPr>
            <a:picLocks noChangeAspect="1"/>
          </p:cNvPicPr>
          <p:nvPr/>
        </p:nvPicPr>
        <p:blipFill>
          <a:blip r:embed="rId2"/>
          <a:stretch>
            <a:fillRect/>
          </a:stretch>
        </p:blipFill>
        <p:spPr>
          <a:xfrm>
            <a:off x="608013" y="681468"/>
            <a:ext cx="1657353" cy="228600"/>
          </a:xfrm>
          <a:prstGeom prst="rect">
            <a:avLst/>
          </a:prstGeom>
        </p:spPr>
      </p:pic>
    </p:spTree>
    <p:extLst>
      <p:ext uri="{BB962C8B-B14F-4D97-AF65-F5344CB8AC3E}">
        <p14:creationId xmlns:p14="http://schemas.microsoft.com/office/powerpoint/2010/main" val="195725936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mall Multip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AD74F-DA50-9B4E-AA46-F3DC91FBBF8E}"/>
              </a:ext>
            </a:extLst>
          </p:cNvPr>
          <p:cNvSpPr>
            <a:spLocks noGrp="1"/>
          </p:cNvSpPr>
          <p:nvPr>
            <p:ph type="title"/>
          </p:nvPr>
        </p:nvSpPr>
        <p:spPr>
          <a:xfrm>
            <a:off x="610398" y="0"/>
            <a:ext cx="10971212" cy="914400"/>
          </a:xfrm>
        </p:spPr>
        <p:txBody>
          <a:bodyPr/>
          <a:lstStyle>
            <a:lvl1pPr>
              <a:defRPr spc="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5569B004-3BAC-4941-A048-C0B35C94F07A}"/>
              </a:ext>
            </a:extLst>
          </p:cNvPr>
          <p:cNvSpPr>
            <a:spLocks noGrp="1"/>
          </p:cNvSpPr>
          <p:nvPr>
            <p:ph type="ftr" sz="quarter" idx="11"/>
          </p:nvPr>
        </p:nvSpPr>
        <p:spPr>
          <a:xfrm>
            <a:off x="610394" y="6231192"/>
            <a:ext cx="10971215" cy="344233"/>
          </a:xfrm>
        </p:spPr>
        <p:txBody>
          <a:bodyPr/>
          <a:lstStyle/>
          <a:p>
            <a:endParaRPr lang="en-US" dirty="0"/>
          </a:p>
        </p:txBody>
      </p:sp>
      <p:sp>
        <p:nvSpPr>
          <p:cNvPr id="29" name="Chart Placeholder 27">
            <a:extLst>
              <a:ext uri="{FF2B5EF4-FFF2-40B4-BE49-F238E27FC236}">
                <a16:creationId xmlns:a16="http://schemas.microsoft.com/office/drawing/2014/main" id="{C31DF2B8-90C0-D1E1-F6A3-5D12C4AE61DE}"/>
              </a:ext>
            </a:extLst>
          </p:cNvPr>
          <p:cNvSpPr>
            <a:spLocks noGrp="1"/>
          </p:cNvSpPr>
          <p:nvPr>
            <p:ph type="chart" sz="quarter" idx="14"/>
          </p:nvPr>
        </p:nvSpPr>
        <p:spPr>
          <a:xfrm>
            <a:off x="612648" y="1579418"/>
            <a:ext cx="5263937" cy="2078182"/>
          </a:xfrm>
        </p:spPr>
        <p:txBody>
          <a:bodyPr/>
          <a:lstStyle/>
          <a:p>
            <a:r>
              <a:rPr lang="en-US"/>
              <a:t>Click icon to add chart</a:t>
            </a:r>
          </a:p>
        </p:txBody>
      </p:sp>
      <p:sp>
        <p:nvSpPr>
          <p:cNvPr id="31" name="Chart Placeholder 27">
            <a:extLst>
              <a:ext uri="{FF2B5EF4-FFF2-40B4-BE49-F238E27FC236}">
                <a16:creationId xmlns:a16="http://schemas.microsoft.com/office/drawing/2014/main" id="{DEE3F77F-59B7-7D97-7571-575D97A4A52C}"/>
              </a:ext>
            </a:extLst>
          </p:cNvPr>
          <p:cNvSpPr>
            <a:spLocks noGrp="1"/>
          </p:cNvSpPr>
          <p:nvPr>
            <p:ph type="chart" sz="quarter" idx="16"/>
          </p:nvPr>
        </p:nvSpPr>
        <p:spPr>
          <a:xfrm>
            <a:off x="6317673" y="1579418"/>
            <a:ext cx="5263937" cy="2078182"/>
          </a:xfrm>
        </p:spPr>
        <p:txBody>
          <a:bodyPr/>
          <a:lstStyle/>
          <a:p>
            <a:r>
              <a:rPr lang="en-US"/>
              <a:t>Click icon to add chart</a:t>
            </a:r>
          </a:p>
        </p:txBody>
      </p:sp>
      <p:sp>
        <p:nvSpPr>
          <p:cNvPr id="33" name="Text Placeholder 428">
            <a:extLst>
              <a:ext uri="{FF2B5EF4-FFF2-40B4-BE49-F238E27FC236}">
                <a16:creationId xmlns:a16="http://schemas.microsoft.com/office/drawing/2014/main" id="{FF5AE3C0-172D-72EC-7E0C-632036E2300A}"/>
              </a:ext>
            </a:extLst>
          </p:cNvPr>
          <p:cNvSpPr>
            <a:spLocks noGrp="1"/>
          </p:cNvSpPr>
          <p:nvPr>
            <p:ph type="body" sz="quarter" idx="18" hasCustomPrompt="1"/>
          </p:nvPr>
        </p:nvSpPr>
        <p:spPr>
          <a:xfrm>
            <a:off x="608810" y="1060704"/>
            <a:ext cx="10972800" cy="2743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defRPr lang="en-US" sz="1600" baseline="0" dirty="0">
                <a:solidFill>
                  <a:schemeClr val="bg1">
                    <a:lumMod val="50000"/>
                  </a:schemeClr>
                </a:solidFill>
              </a:defRPr>
            </a:lvl1pPr>
          </a:lstStyle>
          <a:p>
            <a:pPr lvl="0"/>
            <a:r>
              <a:rPr lang="en-US" dirty="0"/>
              <a:t>Subtitle (Sentence case (Segoe 16 pt, pewter))</a:t>
            </a:r>
          </a:p>
        </p:txBody>
      </p:sp>
      <p:sp>
        <p:nvSpPr>
          <p:cNvPr id="34" name="Chart Placeholder 27">
            <a:extLst>
              <a:ext uri="{FF2B5EF4-FFF2-40B4-BE49-F238E27FC236}">
                <a16:creationId xmlns:a16="http://schemas.microsoft.com/office/drawing/2014/main" id="{27524165-BB91-214F-0B55-C410ECE62D0B}"/>
              </a:ext>
            </a:extLst>
          </p:cNvPr>
          <p:cNvSpPr>
            <a:spLocks noGrp="1"/>
          </p:cNvSpPr>
          <p:nvPr>
            <p:ph type="chart" sz="quarter" idx="19"/>
          </p:nvPr>
        </p:nvSpPr>
        <p:spPr>
          <a:xfrm>
            <a:off x="612648" y="3990109"/>
            <a:ext cx="5263937" cy="2078182"/>
          </a:xfrm>
        </p:spPr>
        <p:txBody>
          <a:bodyPr/>
          <a:lstStyle/>
          <a:p>
            <a:r>
              <a:rPr lang="en-US"/>
              <a:t>Click icon to add chart</a:t>
            </a:r>
          </a:p>
        </p:txBody>
      </p:sp>
      <p:sp>
        <p:nvSpPr>
          <p:cNvPr id="35" name="Chart Placeholder 27">
            <a:extLst>
              <a:ext uri="{FF2B5EF4-FFF2-40B4-BE49-F238E27FC236}">
                <a16:creationId xmlns:a16="http://schemas.microsoft.com/office/drawing/2014/main" id="{85F3B8B6-7175-99AA-4E1B-13FF84E69FD7}"/>
              </a:ext>
            </a:extLst>
          </p:cNvPr>
          <p:cNvSpPr>
            <a:spLocks noGrp="1"/>
          </p:cNvSpPr>
          <p:nvPr>
            <p:ph type="chart" sz="quarter" idx="20"/>
          </p:nvPr>
        </p:nvSpPr>
        <p:spPr>
          <a:xfrm>
            <a:off x="6317673" y="3990109"/>
            <a:ext cx="5263937" cy="2078182"/>
          </a:xfrm>
        </p:spPr>
        <p:txBody>
          <a:bodyPr/>
          <a:lstStyle/>
          <a:p>
            <a:r>
              <a:rPr lang="en-US"/>
              <a:t>Click icon to add chart</a:t>
            </a:r>
          </a:p>
        </p:txBody>
      </p:sp>
      <p:sp>
        <p:nvSpPr>
          <p:cNvPr id="5" name="TextBox 4">
            <a:extLst>
              <a:ext uri="{FF2B5EF4-FFF2-40B4-BE49-F238E27FC236}">
                <a16:creationId xmlns:a16="http://schemas.microsoft.com/office/drawing/2014/main" id="{BDA247C9-1E77-02B0-700A-C58C52D5A905}"/>
              </a:ext>
            </a:extLst>
          </p:cNvPr>
          <p:cNvSpPr txBox="1"/>
          <p:nvPr userDrawn="1"/>
        </p:nvSpPr>
        <p:spPr>
          <a:xfrm>
            <a:off x="612648" y="6665281"/>
            <a:ext cx="2075688" cy="110800"/>
          </a:xfrm>
          <a:prstGeom prst="rect">
            <a:avLst/>
          </a:prstGeom>
          <a:noFill/>
        </p:spPr>
        <p:txBody>
          <a:bodyPr wrap="square" lIns="0" tIns="0" rIns="0" bIns="0" anchor="ctr">
            <a:sp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algn="l" fontAlgn="auto">
              <a:lnSpc>
                <a:spcPct val="90000"/>
              </a:lnSpc>
              <a:spcBef>
                <a:spcPts val="0"/>
              </a:spcBef>
              <a:spcAft>
                <a:spcPts val="588"/>
              </a:spcAft>
              <a:defRPr/>
            </a:pPr>
            <a:r>
              <a:rPr lang="en-US" sz="800" dirty="0"/>
              <a:t>Bizrate Insights | </a:t>
            </a:r>
            <a:r>
              <a:rPr lang="en-US" sz="800" dirty="0">
                <a:hlinkClick r:id="rId2"/>
              </a:rPr>
              <a:t>www.bizrateinsights.com</a:t>
            </a:r>
            <a:r>
              <a:rPr lang="en-US" sz="800" dirty="0"/>
              <a:t> </a:t>
            </a:r>
          </a:p>
        </p:txBody>
      </p:sp>
      <p:sp>
        <p:nvSpPr>
          <p:cNvPr id="6" name="TextBox 4">
            <a:extLst>
              <a:ext uri="{FF2B5EF4-FFF2-40B4-BE49-F238E27FC236}">
                <a16:creationId xmlns:a16="http://schemas.microsoft.com/office/drawing/2014/main" id="{5B4EF8AA-201C-8BEA-2655-0A23AE1CDCE3}"/>
              </a:ext>
            </a:extLst>
          </p:cNvPr>
          <p:cNvSpPr txBox="1">
            <a:spLocks noChangeArrowheads="1"/>
          </p:cNvSpPr>
          <p:nvPr userDrawn="1"/>
        </p:nvSpPr>
        <p:spPr bwMode="auto">
          <a:xfrm>
            <a:off x="11032969" y="6647969"/>
            <a:ext cx="548640" cy="145424"/>
          </a:xfrm>
          <a:prstGeom prst="rect">
            <a:avLst/>
          </a:prstGeom>
          <a:noFill/>
          <a:ln>
            <a:noFill/>
          </a:ln>
        </p:spPr>
        <p:txBody>
          <a:bodyPr lIns="0" tIns="0" rIns="0" bIns="0" anchor="ctr">
            <a:spAutoFit/>
          </a:bodyPr>
          <a:lstStyle>
            <a:lvl1pPr>
              <a:defRPr sz="1700">
                <a:solidFill>
                  <a:schemeClr val="tx1"/>
                </a:solidFill>
                <a:latin typeface="Segoe UI" panose="020B0502040204020203" pitchFamily="34" charset="0"/>
              </a:defRPr>
            </a:lvl1pPr>
            <a:lvl2pPr marL="742950" indent="-285750">
              <a:defRPr sz="1700">
                <a:solidFill>
                  <a:schemeClr val="tx1"/>
                </a:solidFill>
                <a:latin typeface="Segoe UI" panose="020B0502040204020203" pitchFamily="34" charset="0"/>
              </a:defRPr>
            </a:lvl2pPr>
            <a:lvl3pPr marL="1143000" indent="-228600">
              <a:defRPr sz="1700">
                <a:solidFill>
                  <a:schemeClr val="tx1"/>
                </a:solidFill>
                <a:latin typeface="Segoe UI" panose="020B0502040204020203" pitchFamily="34" charset="0"/>
              </a:defRPr>
            </a:lvl3pPr>
            <a:lvl4pPr marL="1600200" indent="-228600">
              <a:defRPr sz="1700">
                <a:solidFill>
                  <a:schemeClr val="tx1"/>
                </a:solidFill>
                <a:latin typeface="Segoe UI" panose="020B0502040204020203" pitchFamily="34" charset="0"/>
              </a:defRPr>
            </a:lvl4pPr>
            <a:lvl5pPr marL="2057400" indent="-228600">
              <a:defRPr sz="1700">
                <a:solidFill>
                  <a:schemeClr val="tx1"/>
                </a:solidFill>
                <a:latin typeface="Segoe UI" panose="020B0502040204020203" pitchFamily="34" charset="0"/>
              </a:defRPr>
            </a:lvl5pPr>
            <a:lvl6pPr marL="2514600" indent="-228600" defTabSz="912813" fontAlgn="base">
              <a:spcBef>
                <a:spcPct val="0"/>
              </a:spcBef>
              <a:spcAft>
                <a:spcPct val="0"/>
              </a:spcAft>
              <a:defRPr sz="1700">
                <a:solidFill>
                  <a:schemeClr val="tx1"/>
                </a:solidFill>
                <a:latin typeface="Segoe UI" panose="020B0502040204020203" pitchFamily="34" charset="0"/>
              </a:defRPr>
            </a:lvl6pPr>
            <a:lvl7pPr marL="2971800" indent="-228600" defTabSz="912813" fontAlgn="base">
              <a:spcBef>
                <a:spcPct val="0"/>
              </a:spcBef>
              <a:spcAft>
                <a:spcPct val="0"/>
              </a:spcAft>
              <a:defRPr sz="1700">
                <a:solidFill>
                  <a:schemeClr val="tx1"/>
                </a:solidFill>
                <a:latin typeface="Segoe UI" panose="020B0502040204020203" pitchFamily="34" charset="0"/>
              </a:defRPr>
            </a:lvl7pPr>
            <a:lvl8pPr marL="3429000" indent="-228600" defTabSz="912813" fontAlgn="base">
              <a:spcBef>
                <a:spcPct val="0"/>
              </a:spcBef>
              <a:spcAft>
                <a:spcPct val="0"/>
              </a:spcAft>
              <a:defRPr sz="1700">
                <a:solidFill>
                  <a:schemeClr val="tx1"/>
                </a:solidFill>
                <a:latin typeface="Segoe UI" panose="020B0502040204020203" pitchFamily="34" charset="0"/>
              </a:defRPr>
            </a:lvl8pPr>
            <a:lvl9pPr marL="3886200" indent="-228600" defTabSz="912813" fontAlgn="base">
              <a:spcBef>
                <a:spcPct val="0"/>
              </a:spcBef>
              <a:spcAft>
                <a:spcPct val="0"/>
              </a:spcAft>
              <a:defRPr sz="1700">
                <a:solidFill>
                  <a:schemeClr val="tx1"/>
                </a:solidFill>
                <a:latin typeface="Segoe UI" panose="020B0502040204020203" pitchFamily="34" charset="0"/>
              </a:defRPr>
            </a:lvl9pPr>
          </a:lstStyle>
          <a:p>
            <a:pPr algn="r" eaLnBrk="1" hangingPunct="1">
              <a:lnSpc>
                <a:spcPct val="90000"/>
              </a:lnSpc>
              <a:spcAft>
                <a:spcPts val="588"/>
              </a:spcAft>
              <a:defRPr/>
            </a:pPr>
            <a:fld id="{EDC86993-2E08-8045-8077-CFD61F3CDE97}" type="slidenum">
              <a:rPr lang="en-US" altLang="en-US" sz="1050" smtClean="0">
                <a:solidFill>
                  <a:schemeClr val="tx1"/>
                </a:solidFill>
              </a:rPr>
              <a:pPr algn="r" eaLnBrk="1" hangingPunct="1">
                <a:lnSpc>
                  <a:spcPct val="90000"/>
                </a:lnSpc>
                <a:spcAft>
                  <a:spcPts val="588"/>
                </a:spcAft>
                <a:defRPr/>
              </a:pPr>
              <a:t>‹#›</a:t>
            </a:fld>
            <a:endParaRPr lang="en-US" altLang="en-US" sz="1050" dirty="0">
              <a:solidFill>
                <a:schemeClr val="tx1"/>
              </a:solidFill>
            </a:endParaRPr>
          </a:p>
        </p:txBody>
      </p:sp>
    </p:spTree>
    <p:extLst>
      <p:ext uri="{BB962C8B-B14F-4D97-AF65-F5344CB8AC3E}">
        <p14:creationId xmlns:p14="http://schemas.microsoft.com/office/powerpoint/2010/main" val="1669973422"/>
      </p:ext>
    </p:extLst>
  </p:cSld>
  <p:clrMapOvr>
    <a:masterClrMapping/>
  </p:clrMapOvr>
  <p:hf hdr="0" ftr="0" dt="0"/>
  <p:extLst>
    <p:ext uri="{DCECCB84-F9BA-43D5-87BE-67443E8EF086}">
      <p15:sldGuideLst xmlns:p15="http://schemas.microsoft.com/office/powerpoint/2012/main">
        <p15:guide id="1" orient="horz" pos="994" userDrawn="1">
          <p15:clr>
            <a:srgbClr val="FBAE40"/>
          </p15:clr>
        </p15:guide>
        <p15:guide id="2" orient="horz" pos="2304" userDrawn="1">
          <p15:clr>
            <a:srgbClr val="FBAE40"/>
          </p15:clr>
        </p15:guide>
        <p15:guide id="3" pos="385" userDrawn="1">
          <p15:clr>
            <a:srgbClr val="FBAE40"/>
          </p15:clr>
        </p15:guide>
        <p15:guide id="4" pos="3701" userDrawn="1">
          <p15:clr>
            <a:srgbClr val="FBAE40"/>
          </p15:clr>
        </p15:guide>
        <p15:guide id="5" orient="horz" pos="2513" userDrawn="1">
          <p15:clr>
            <a:srgbClr val="FBAE40"/>
          </p15:clr>
        </p15:guide>
        <p15:guide id="6" orient="horz" pos="3822" userDrawn="1">
          <p15:clr>
            <a:srgbClr val="FBAE40"/>
          </p15:clr>
        </p15:guide>
        <p15:guide id="7" pos="3979" userDrawn="1">
          <p15:clr>
            <a:srgbClr val="FBAE40"/>
          </p15:clr>
        </p15:guide>
        <p15:guide id="8" pos="729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E">
    <p:spTree>
      <p:nvGrpSpPr>
        <p:cNvPr id="1" name=""/>
        <p:cNvGrpSpPr/>
        <p:nvPr/>
      </p:nvGrpSpPr>
      <p:grpSpPr>
        <a:xfrm>
          <a:off x="0" y="0"/>
          <a:ext cx="0" cy="0"/>
          <a:chOff x="0" y="0"/>
          <a:chExt cx="0" cy="0"/>
        </a:xfrm>
      </p:grpSpPr>
      <p:pic>
        <p:nvPicPr>
          <p:cNvPr id="41" name="Picture 40" descr="A black background with squares&#10;&#10;AI-generated content may be incorrect.">
            <a:extLst>
              <a:ext uri="{FF2B5EF4-FFF2-40B4-BE49-F238E27FC236}">
                <a16:creationId xmlns:a16="http://schemas.microsoft.com/office/drawing/2014/main" id="{AE55FBB6-D1F2-D7B2-5AD8-A422FC5371C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6" name="Title 1"/>
          <p:cNvSpPr>
            <a:spLocks noGrp="1"/>
          </p:cNvSpPr>
          <p:nvPr>
            <p:ph type="title"/>
          </p:nvPr>
        </p:nvSpPr>
        <p:spPr>
          <a:xfrm>
            <a:off x="612648" y="1600201"/>
            <a:ext cx="5303520" cy="1885950"/>
          </a:xfrm>
        </p:spPr>
        <p:txBody>
          <a:bodyPr/>
          <a:lstStyle>
            <a:lvl1pPr>
              <a:defRPr sz="4400" b="0" baseline="0">
                <a:solidFill>
                  <a:srgbClr val="07235F"/>
                </a:solidFill>
                <a:latin typeface="+mj-lt"/>
              </a:defRPr>
            </a:lvl1pPr>
          </a:lstStyle>
          <a:p>
            <a:r>
              <a:rPr lang="en-US" dirty="0"/>
              <a:t>Click to edit Master title style</a:t>
            </a:r>
          </a:p>
        </p:txBody>
      </p:sp>
      <p:sp>
        <p:nvSpPr>
          <p:cNvPr id="97" name="Text Placeholder 26"/>
          <p:cNvSpPr>
            <a:spLocks noGrp="1"/>
          </p:cNvSpPr>
          <p:nvPr>
            <p:ph type="body" sz="quarter" idx="11"/>
          </p:nvPr>
        </p:nvSpPr>
        <p:spPr>
          <a:xfrm>
            <a:off x="612647" y="3712033"/>
            <a:ext cx="5303520" cy="365760"/>
          </a:xfrm>
        </p:spPr>
        <p:txBody>
          <a:bodyPr/>
          <a:lstStyle>
            <a:lvl1pPr>
              <a:defRPr>
                <a:solidFill>
                  <a:schemeClr val="tx1"/>
                </a:solidFill>
              </a:defRPr>
            </a:lvl1pPr>
          </a:lstStyle>
          <a:p>
            <a:pPr lvl="0"/>
            <a:r>
              <a:rPr lang="en-US"/>
              <a:t>Click to edit Master text styles</a:t>
            </a:r>
          </a:p>
        </p:txBody>
      </p:sp>
      <p:sp>
        <p:nvSpPr>
          <p:cNvPr id="98" name="Content Placeholder 25"/>
          <p:cNvSpPr>
            <a:spLocks noGrp="1"/>
          </p:cNvSpPr>
          <p:nvPr>
            <p:ph sz="quarter" idx="12"/>
          </p:nvPr>
        </p:nvSpPr>
        <p:spPr>
          <a:xfrm>
            <a:off x="612648" y="5881423"/>
            <a:ext cx="5303520" cy="18288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defRPr lang="en-US" sz="1400" smtClean="0">
                <a:cs typeface="Segoe UI Semilight" panose="020B0402040204020203" pitchFamily="34" charset="0"/>
              </a:defRPr>
            </a:lvl1pPr>
          </a:lstStyle>
          <a:p>
            <a:pPr lvl="0"/>
            <a:r>
              <a:rPr lang="en-US"/>
              <a:t>Click to edit Master text styles</a:t>
            </a:r>
          </a:p>
        </p:txBody>
      </p:sp>
      <p:sp>
        <p:nvSpPr>
          <p:cNvPr id="99" name="Content Placeholder 25"/>
          <p:cNvSpPr>
            <a:spLocks noGrp="1"/>
          </p:cNvSpPr>
          <p:nvPr>
            <p:ph sz="quarter" idx="13"/>
          </p:nvPr>
        </p:nvSpPr>
        <p:spPr>
          <a:xfrm>
            <a:off x="612648" y="5581245"/>
            <a:ext cx="5303520" cy="18288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defRPr lang="en-US" sz="1400" dirty="0" smtClean="0">
                <a:cs typeface="Segoe UI Semilight" panose="020B0402040204020203" pitchFamily="34" charset="0"/>
              </a:defRPr>
            </a:lvl1pPr>
          </a:lstStyle>
          <a:p>
            <a:pPr lvl="0"/>
            <a:r>
              <a:rPr lang="en-US"/>
              <a:t>Click to edit Master text styles</a:t>
            </a:r>
          </a:p>
        </p:txBody>
      </p:sp>
      <p:pic>
        <p:nvPicPr>
          <p:cNvPr id="39" name="Picture 38" descr="Bizrate Insights blue and black logo">
            <a:extLst>
              <a:ext uri="{FF2B5EF4-FFF2-40B4-BE49-F238E27FC236}">
                <a16:creationId xmlns:a16="http://schemas.microsoft.com/office/drawing/2014/main" id="{12B45253-B71E-A7CE-159D-0A8AA80767C3}"/>
              </a:ext>
            </a:extLst>
          </p:cNvPr>
          <p:cNvPicPr>
            <a:picLocks noChangeAspect="1"/>
          </p:cNvPicPr>
          <p:nvPr/>
        </p:nvPicPr>
        <p:blipFill>
          <a:blip r:embed="rId3"/>
          <a:stretch>
            <a:fillRect/>
          </a:stretch>
        </p:blipFill>
        <p:spPr>
          <a:xfrm>
            <a:off x="611188" y="694221"/>
            <a:ext cx="1657353" cy="228600"/>
          </a:xfrm>
          <a:prstGeom prst="rect">
            <a:avLst/>
          </a:prstGeom>
        </p:spPr>
      </p:pic>
    </p:spTree>
    <p:extLst>
      <p:ext uri="{BB962C8B-B14F-4D97-AF65-F5344CB8AC3E}">
        <p14:creationId xmlns:p14="http://schemas.microsoft.com/office/powerpoint/2010/main" val="1577472957"/>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Section divider">
    <p:spTree>
      <p:nvGrpSpPr>
        <p:cNvPr id="1" name=""/>
        <p:cNvGrpSpPr/>
        <p:nvPr/>
      </p:nvGrpSpPr>
      <p:grpSpPr>
        <a:xfrm>
          <a:off x="0" y="0"/>
          <a:ext cx="0" cy="0"/>
          <a:chOff x="0" y="0"/>
          <a:chExt cx="0" cy="0"/>
        </a:xfrm>
      </p:grpSpPr>
      <p:pic>
        <p:nvPicPr>
          <p:cNvPr id="4" name="Picture 3" descr="A black background with squares&#10;&#10;AI-generated content may be incorrect.">
            <a:extLst>
              <a:ext uri="{FF2B5EF4-FFF2-40B4-BE49-F238E27FC236}">
                <a16:creationId xmlns:a16="http://schemas.microsoft.com/office/drawing/2014/main" id="{27E473C2-8B87-F5FA-0814-607A7A50D6C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3" name="Title 19"/>
          <p:cNvSpPr>
            <a:spLocks noGrp="1"/>
          </p:cNvSpPr>
          <p:nvPr>
            <p:ph type="title"/>
          </p:nvPr>
        </p:nvSpPr>
        <p:spPr>
          <a:xfrm>
            <a:off x="612645" y="2777680"/>
            <a:ext cx="7586975" cy="1302640"/>
          </a:xfrm>
        </p:spPr>
        <p:txBody>
          <a:bodyPr/>
          <a:lstStyle>
            <a:lvl1pPr algn="l">
              <a:lnSpc>
                <a:spcPct val="85000"/>
              </a:lnSpc>
              <a:defRPr sz="4400" b="1" i="0" spc="-41" baseline="0">
                <a:solidFill>
                  <a:srgbClr val="07235F"/>
                </a:solidFill>
                <a:latin typeface="+mj-lt"/>
              </a:defRPr>
            </a:lvl1pPr>
          </a:lstStyle>
          <a:p>
            <a:r>
              <a:rPr lang="en-US" dirty="0"/>
              <a:t>Click to edit Master title style</a:t>
            </a:r>
          </a:p>
        </p:txBody>
      </p:sp>
      <p:pic>
        <p:nvPicPr>
          <p:cNvPr id="2" name="Picture 1" descr="Bizrate Insights blue and black logo">
            <a:extLst>
              <a:ext uri="{FF2B5EF4-FFF2-40B4-BE49-F238E27FC236}">
                <a16:creationId xmlns:a16="http://schemas.microsoft.com/office/drawing/2014/main" id="{B8FDD238-E561-9F3D-1AC6-A4DCB4ECD85B}"/>
              </a:ext>
            </a:extLst>
          </p:cNvPr>
          <p:cNvPicPr>
            <a:picLocks noChangeAspect="1"/>
          </p:cNvPicPr>
          <p:nvPr/>
        </p:nvPicPr>
        <p:blipFill>
          <a:blip r:embed="rId3"/>
          <a:stretch>
            <a:fillRect/>
          </a:stretch>
        </p:blipFill>
        <p:spPr>
          <a:xfrm>
            <a:off x="611188" y="694221"/>
            <a:ext cx="1657353" cy="228600"/>
          </a:xfrm>
          <a:prstGeom prst="rect">
            <a:avLst/>
          </a:prstGeom>
        </p:spPr>
      </p:pic>
    </p:spTree>
    <p:extLst>
      <p:ext uri="{BB962C8B-B14F-4D97-AF65-F5344CB8AC3E}">
        <p14:creationId xmlns:p14="http://schemas.microsoft.com/office/powerpoint/2010/main" val="3706026314"/>
      </p:ext>
    </p:extLst>
  </p:cSld>
  <p:clrMapOvr>
    <a:masterClrMapping/>
  </p:clrMapOvr>
  <p:transition spd="med">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Section divider">
    <p:spTree>
      <p:nvGrpSpPr>
        <p:cNvPr id="1" name=""/>
        <p:cNvGrpSpPr/>
        <p:nvPr/>
      </p:nvGrpSpPr>
      <p:grpSpPr>
        <a:xfrm>
          <a:off x="0" y="0"/>
          <a:ext cx="0" cy="0"/>
          <a:chOff x="0" y="0"/>
          <a:chExt cx="0" cy="0"/>
        </a:xfrm>
      </p:grpSpPr>
      <p:pic>
        <p:nvPicPr>
          <p:cNvPr id="3" name="Picture 2" descr="A blue square with white dots&#10;&#10;AI-generated content may be incorrect.">
            <a:extLst>
              <a:ext uri="{FF2B5EF4-FFF2-40B4-BE49-F238E27FC236}">
                <a16:creationId xmlns:a16="http://schemas.microsoft.com/office/drawing/2014/main" id="{328D5689-74B5-1DB5-8F6C-51983D6BB29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3" name="Title 19"/>
          <p:cNvSpPr>
            <a:spLocks noGrp="1"/>
          </p:cNvSpPr>
          <p:nvPr>
            <p:ph type="title"/>
          </p:nvPr>
        </p:nvSpPr>
        <p:spPr>
          <a:xfrm>
            <a:off x="612645" y="2777680"/>
            <a:ext cx="7586975" cy="1302640"/>
          </a:xfrm>
        </p:spPr>
        <p:txBody>
          <a:bodyPr/>
          <a:lstStyle>
            <a:lvl1pPr algn="l">
              <a:lnSpc>
                <a:spcPct val="85000"/>
              </a:lnSpc>
              <a:defRPr sz="4400" b="1" i="0" spc="-41" baseline="0">
                <a:solidFill>
                  <a:schemeClr val="bg1"/>
                </a:solidFill>
                <a:latin typeface="+mj-lt"/>
              </a:defRPr>
            </a:lvl1pPr>
          </a:lstStyle>
          <a:p>
            <a:r>
              <a:rPr lang="en-US" dirty="0"/>
              <a:t>Click to edit Master title style</a:t>
            </a:r>
          </a:p>
        </p:txBody>
      </p:sp>
      <p:pic>
        <p:nvPicPr>
          <p:cNvPr id="7" name="Graphic 6">
            <a:extLst>
              <a:ext uri="{FF2B5EF4-FFF2-40B4-BE49-F238E27FC236}">
                <a16:creationId xmlns:a16="http://schemas.microsoft.com/office/drawing/2014/main" id="{CE796849-2C43-7D88-CE23-AAF1CCA53B7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11188" y="690705"/>
            <a:ext cx="1691641" cy="228601"/>
          </a:xfrm>
          <a:prstGeom prst="rect">
            <a:avLst/>
          </a:prstGeom>
        </p:spPr>
      </p:pic>
    </p:spTree>
    <p:extLst>
      <p:ext uri="{BB962C8B-B14F-4D97-AF65-F5344CB8AC3E}">
        <p14:creationId xmlns:p14="http://schemas.microsoft.com/office/powerpoint/2010/main" val="1633825782"/>
      </p:ext>
    </p:extLst>
  </p:cSld>
  <p:clrMapOvr>
    <a:masterClrMapping/>
  </p:clrMapOvr>
  <p:transition spd="med">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2_Section divider">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CE796849-2C43-7D88-CE23-AAF1CCA53B7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1188" y="690705"/>
            <a:ext cx="2653555" cy="358590"/>
          </a:xfrm>
          <a:prstGeom prst="rect">
            <a:avLst/>
          </a:prstGeom>
        </p:spPr>
      </p:pic>
      <p:pic>
        <p:nvPicPr>
          <p:cNvPr id="4" name="Picture 3" descr="A blue square with white lines&#10;&#10;AI-generated content may be incorrect.">
            <a:extLst>
              <a:ext uri="{FF2B5EF4-FFF2-40B4-BE49-F238E27FC236}">
                <a16:creationId xmlns:a16="http://schemas.microsoft.com/office/drawing/2014/main" id="{AAD60823-8A28-3D6B-840B-ACC3BC59A50B}"/>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33" name="Title 19"/>
          <p:cNvSpPr>
            <a:spLocks noGrp="1"/>
          </p:cNvSpPr>
          <p:nvPr>
            <p:ph type="title"/>
          </p:nvPr>
        </p:nvSpPr>
        <p:spPr>
          <a:xfrm>
            <a:off x="612645" y="2777680"/>
            <a:ext cx="7586975" cy="1302640"/>
          </a:xfrm>
        </p:spPr>
        <p:txBody>
          <a:bodyPr/>
          <a:lstStyle>
            <a:lvl1pPr algn="l">
              <a:lnSpc>
                <a:spcPct val="85000"/>
              </a:lnSpc>
              <a:defRPr sz="4400" b="1" i="0" spc="-41" baseline="0">
                <a:solidFill>
                  <a:schemeClr val="bg1"/>
                </a:solidFill>
                <a:latin typeface="+mj-lt"/>
              </a:defRPr>
            </a:lvl1pPr>
          </a:lstStyle>
          <a:p>
            <a:r>
              <a:rPr lang="en-US" dirty="0"/>
              <a:t>Click to edit Master title style</a:t>
            </a:r>
          </a:p>
        </p:txBody>
      </p:sp>
    </p:spTree>
    <p:extLst>
      <p:ext uri="{BB962C8B-B14F-4D97-AF65-F5344CB8AC3E}">
        <p14:creationId xmlns:p14="http://schemas.microsoft.com/office/powerpoint/2010/main" val="2411072012"/>
      </p:ext>
    </p:extLst>
  </p:cSld>
  <p:clrMapOvr>
    <a:masterClrMapping/>
  </p:clrMapOvr>
  <p:transition spd="med">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amp; Text">
    <p:spTree>
      <p:nvGrpSpPr>
        <p:cNvPr id="1" name=""/>
        <p:cNvGrpSpPr/>
        <p:nvPr/>
      </p:nvGrpSpPr>
      <p:grpSpPr>
        <a:xfrm>
          <a:off x="0" y="0"/>
          <a:ext cx="0" cy="0"/>
          <a:chOff x="0" y="0"/>
          <a:chExt cx="0" cy="0"/>
        </a:xfrm>
      </p:grpSpPr>
      <p:sp>
        <p:nvSpPr>
          <p:cNvPr id="54" name="Text Placeholder 53">
            <a:extLst>
              <a:ext uri="{FF2B5EF4-FFF2-40B4-BE49-F238E27FC236}">
                <a16:creationId xmlns:a16="http://schemas.microsoft.com/office/drawing/2014/main" id="{54CD8FF6-9FAE-EEBB-32E9-0CF6655A8F18}"/>
              </a:ext>
            </a:extLst>
          </p:cNvPr>
          <p:cNvSpPr>
            <a:spLocks noGrp="1"/>
          </p:cNvSpPr>
          <p:nvPr>
            <p:ph type="body" sz="quarter" idx="18"/>
          </p:nvPr>
        </p:nvSpPr>
        <p:spPr>
          <a:xfrm>
            <a:off x="612648" y="1600200"/>
            <a:ext cx="10974230" cy="4572000"/>
          </a:xfrm>
          <a:prstGeom prst="rect">
            <a:avLst/>
          </a:prstGeom>
        </p:spPr>
        <p:txBody>
          <a:bodyPr lIns="0" tIns="0" rIns="0" bIns="0"/>
          <a:lstStyle>
            <a:lvl1pPr>
              <a:defRPr sz="1800"/>
            </a:lvl1pPr>
            <a:lvl2pPr>
              <a:defRPr sz="16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4E89DC9B-F693-DBE1-823F-C4011138B904}"/>
              </a:ext>
            </a:extLst>
          </p:cNvPr>
          <p:cNvSpPr>
            <a:spLocks noGrp="1"/>
          </p:cNvSpPr>
          <p:nvPr>
            <p:ph type="title"/>
          </p:nvPr>
        </p:nvSpPr>
        <p:spPr>
          <a:xfrm>
            <a:off x="612648" y="0"/>
            <a:ext cx="10971212" cy="914400"/>
          </a:xfrm>
        </p:spPr>
        <p:txBody>
          <a:bodyPr/>
          <a:lstStyle>
            <a:lvl1pPr>
              <a:defRPr/>
            </a:lvl1pPr>
          </a:lstStyle>
          <a:p>
            <a:r>
              <a:rPr lang="en-US"/>
              <a:t>Click to edit Master title style</a:t>
            </a:r>
            <a:endParaRPr lang="en-US" dirty="0"/>
          </a:p>
        </p:txBody>
      </p:sp>
      <p:sp>
        <p:nvSpPr>
          <p:cNvPr id="453" name="Text Placeholder 428">
            <a:extLst>
              <a:ext uri="{FF2B5EF4-FFF2-40B4-BE49-F238E27FC236}">
                <a16:creationId xmlns:a16="http://schemas.microsoft.com/office/drawing/2014/main" id="{C152628D-DEEB-7F04-1374-DEE57C6B02F1}"/>
              </a:ext>
            </a:extLst>
          </p:cNvPr>
          <p:cNvSpPr>
            <a:spLocks noGrp="1"/>
          </p:cNvSpPr>
          <p:nvPr>
            <p:ph type="body" sz="quarter" idx="20" hasCustomPrompt="1"/>
          </p:nvPr>
        </p:nvSpPr>
        <p:spPr>
          <a:xfrm>
            <a:off x="612648" y="1060704"/>
            <a:ext cx="10972800" cy="2743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defRPr lang="en-US" sz="1600" baseline="0" dirty="0">
                <a:solidFill>
                  <a:schemeClr val="bg1">
                    <a:lumMod val="50000"/>
                  </a:schemeClr>
                </a:solidFill>
              </a:defRPr>
            </a:lvl1pPr>
          </a:lstStyle>
          <a:p>
            <a:pPr lvl="0"/>
            <a:r>
              <a:rPr lang="en-US" dirty="0"/>
              <a:t>Subtitle (Sentence case (Segoe 16 pt, pewter))</a:t>
            </a:r>
          </a:p>
        </p:txBody>
      </p:sp>
      <p:grpSp>
        <p:nvGrpSpPr>
          <p:cNvPr id="452" name="GRID" hidden="1">
            <a:extLst>
              <a:ext uri="{FF2B5EF4-FFF2-40B4-BE49-F238E27FC236}">
                <a16:creationId xmlns:a16="http://schemas.microsoft.com/office/drawing/2014/main" id="{4EE59E5B-881B-505C-8071-5693BF4AB806}"/>
              </a:ext>
            </a:extLst>
          </p:cNvPr>
          <p:cNvGrpSpPr/>
          <p:nvPr/>
        </p:nvGrpSpPr>
        <p:grpSpPr>
          <a:xfrm>
            <a:off x="-326" y="-4"/>
            <a:ext cx="12195182" cy="6858004"/>
            <a:chOff x="-326" y="-4"/>
            <a:chExt cx="12192006" cy="6858004"/>
          </a:xfrm>
        </p:grpSpPr>
        <p:pic>
          <p:nvPicPr>
            <p:cNvPr id="454" name="Picture 453">
              <a:extLst>
                <a:ext uri="{FF2B5EF4-FFF2-40B4-BE49-F238E27FC236}">
                  <a16:creationId xmlns:a16="http://schemas.microsoft.com/office/drawing/2014/main" id="{43BFBE8B-FFAC-ABB5-4DA6-738A6D1CFB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 y="-4"/>
              <a:ext cx="12192006" cy="6858004"/>
            </a:xfrm>
            <a:prstGeom prst="rect">
              <a:avLst/>
            </a:prstGeom>
          </p:spPr>
        </p:pic>
        <p:grpSp>
          <p:nvGrpSpPr>
            <p:cNvPr id="455" name="Group 454">
              <a:extLst>
                <a:ext uri="{FF2B5EF4-FFF2-40B4-BE49-F238E27FC236}">
                  <a16:creationId xmlns:a16="http://schemas.microsoft.com/office/drawing/2014/main" id="{AA2DD887-5FDF-BBC4-DCC1-6AA8F928F1F2}"/>
                </a:ext>
              </a:extLst>
            </p:cNvPr>
            <p:cNvGrpSpPr/>
            <p:nvPr/>
          </p:nvGrpSpPr>
          <p:grpSpPr>
            <a:xfrm>
              <a:off x="575284" y="71336"/>
              <a:ext cx="11046027" cy="1828800"/>
              <a:chOff x="575284" y="71336"/>
              <a:chExt cx="11046027" cy="1828800"/>
            </a:xfrm>
          </p:grpSpPr>
          <p:cxnSp>
            <p:nvCxnSpPr>
              <p:cNvPr id="456" name="Straight Connector 455">
                <a:extLst>
                  <a:ext uri="{FF2B5EF4-FFF2-40B4-BE49-F238E27FC236}">
                    <a16:creationId xmlns:a16="http://schemas.microsoft.com/office/drawing/2014/main" id="{119B2B45-87AA-9D08-CC88-960A70DD7A8B}"/>
                  </a:ext>
                </a:extLst>
              </p:cNvPr>
              <p:cNvCxnSpPr/>
              <p:nvPr/>
            </p:nvCxnSpPr>
            <p:spPr>
              <a:xfrm>
                <a:off x="575284" y="1595336"/>
                <a:ext cx="11046027"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7" name="Straight Connector 456">
                <a:extLst>
                  <a:ext uri="{FF2B5EF4-FFF2-40B4-BE49-F238E27FC236}">
                    <a16:creationId xmlns:a16="http://schemas.microsoft.com/office/drawing/2014/main" id="{32106265-134A-019D-D54E-A86DAABD2308}"/>
                  </a:ext>
                </a:extLst>
              </p:cNvPr>
              <p:cNvCxnSpPr/>
              <p:nvPr/>
            </p:nvCxnSpPr>
            <p:spPr>
              <a:xfrm>
                <a:off x="575284" y="1747736"/>
                <a:ext cx="11046027"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8" name="Straight Connector 457">
                <a:extLst>
                  <a:ext uri="{FF2B5EF4-FFF2-40B4-BE49-F238E27FC236}">
                    <a16:creationId xmlns:a16="http://schemas.microsoft.com/office/drawing/2014/main" id="{4F8CA15A-0244-03D7-6D1F-CE48667DB115}"/>
                  </a:ext>
                </a:extLst>
              </p:cNvPr>
              <p:cNvCxnSpPr/>
              <p:nvPr/>
            </p:nvCxnSpPr>
            <p:spPr>
              <a:xfrm>
                <a:off x="575284" y="1900136"/>
                <a:ext cx="11046027"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9" name="Straight Connector 458">
                <a:extLst>
                  <a:ext uri="{FF2B5EF4-FFF2-40B4-BE49-F238E27FC236}">
                    <a16:creationId xmlns:a16="http://schemas.microsoft.com/office/drawing/2014/main" id="{4DF88C5A-A991-CBB8-B4CF-396BCBF7A5A2}"/>
                  </a:ext>
                </a:extLst>
              </p:cNvPr>
              <p:cNvCxnSpPr/>
              <p:nvPr/>
            </p:nvCxnSpPr>
            <p:spPr>
              <a:xfrm>
                <a:off x="575284" y="1290536"/>
                <a:ext cx="11046027"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0" name="Straight Connector 459">
                <a:extLst>
                  <a:ext uri="{FF2B5EF4-FFF2-40B4-BE49-F238E27FC236}">
                    <a16:creationId xmlns:a16="http://schemas.microsoft.com/office/drawing/2014/main" id="{89F4F12C-7DC3-865C-E023-6602017824F9}"/>
                  </a:ext>
                </a:extLst>
              </p:cNvPr>
              <p:cNvCxnSpPr/>
              <p:nvPr/>
            </p:nvCxnSpPr>
            <p:spPr>
              <a:xfrm>
                <a:off x="575284" y="1442936"/>
                <a:ext cx="11046027"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1" name="Straight Connector 460">
                <a:extLst>
                  <a:ext uri="{FF2B5EF4-FFF2-40B4-BE49-F238E27FC236}">
                    <a16:creationId xmlns:a16="http://schemas.microsoft.com/office/drawing/2014/main" id="{E36B13A5-3FF0-96CC-73F4-36A5DBCB08F5}"/>
                  </a:ext>
                </a:extLst>
              </p:cNvPr>
              <p:cNvCxnSpPr/>
              <p:nvPr/>
            </p:nvCxnSpPr>
            <p:spPr>
              <a:xfrm>
                <a:off x="575284" y="1595336"/>
                <a:ext cx="11046027"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2" name="Straight Connector 461">
                <a:extLst>
                  <a:ext uri="{FF2B5EF4-FFF2-40B4-BE49-F238E27FC236}">
                    <a16:creationId xmlns:a16="http://schemas.microsoft.com/office/drawing/2014/main" id="{E79FB6E0-C323-AAC5-B074-E095E6CC5EF1}"/>
                  </a:ext>
                </a:extLst>
              </p:cNvPr>
              <p:cNvCxnSpPr/>
              <p:nvPr/>
            </p:nvCxnSpPr>
            <p:spPr>
              <a:xfrm>
                <a:off x="575284" y="985736"/>
                <a:ext cx="11046027"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3" name="Straight Connector 462">
                <a:extLst>
                  <a:ext uri="{FF2B5EF4-FFF2-40B4-BE49-F238E27FC236}">
                    <a16:creationId xmlns:a16="http://schemas.microsoft.com/office/drawing/2014/main" id="{F7800FAA-BE29-B100-ABCB-682D5AD23308}"/>
                  </a:ext>
                </a:extLst>
              </p:cNvPr>
              <p:cNvCxnSpPr/>
              <p:nvPr/>
            </p:nvCxnSpPr>
            <p:spPr>
              <a:xfrm>
                <a:off x="575284" y="1138136"/>
                <a:ext cx="11046027"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4" name="Straight Connector 463">
                <a:extLst>
                  <a:ext uri="{FF2B5EF4-FFF2-40B4-BE49-F238E27FC236}">
                    <a16:creationId xmlns:a16="http://schemas.microsoft.com/office/drawing/2014/main" id="{F8632620-5173-FD03-4A1B-2E1DB125FCB5}"/>
                  </a:ext>
                </a:extLst>
              </p:cNvPr>
              <p:cNvCxnSpPr/>
              <p:nvPr/>
            </p:nvCxnSpPr>
            <p:spPr>
              <a:xfrm>
                <a:off x="575284" y="1290536"/>
                <a:ext cx="11046027"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5" name="Straight Connector 464">
                <a:extLst>
                  <a:ext uri="{FF2B5EF4-FFF2-40B4-BE49-F238E27FC236}">
                    <a16:creationId xmlns:a16="http://schemas.microsoft.com/office/drawing/2014/main" id="{5A8D7141-2FAA-C390-9C26-8AEDFBE8CB10}"/>
                  </a:ext>
                </a:extLst>
              </p:cNvPr>
              <p:cNvCxnSpPr/>
              <p:nvPr/>
            </p:nvCxnSpPr>
            <p:spPr>
              <a:xfrm>
                <a:off x="575284" y="680936"/>
                <a:ext cx="11046027"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6" name="Straight Connector 465">
                <a:extLst>
                  <a:ext uri="{FF2B5EF4-FFF2-40B4-BE49-F238E27FC236}">
                    <a16:creationId xmlns:a16="http://schemas.microsoft.com/office/drawing/2014/main" id="{5DAD4F3A-4F46-7224-3392-685E7C2E105E}"/>
                  </a:ext>
                </a:extLst>
              </p:cNvPr>
              <p:cNvCxnSpPr/>
              <p:nvPr/>
            </p:nvCxnSpPr>
            <p:spPr>
              <a:xfrm>
                <a:off x="575284" y="833336"/>
                <a:ext cx="11046027"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7" name="Straight Connector 466">
                <a:extLst>
                  <a:ext uri="{FF2B5EF4-FFF2-40B4-BE49-F238E27FC236}">
                    <a16:creationId xmlns:a16="http://schemas.microsoft.com/office/drawing/2014/main" id="{9F4F5967-0B3F-3BC6-890F-52CF8C11F448}"/>
                  </a:ext>
                </a:extLst>
              </p:cNvPr>
              <p:cNvCxnSpPr/>
              <p:nvPr/>
            </p:nvCxnSpPr>
            <p:spPr>
              <a:xfrm>
                <a:off x="575284" y="985736"/>
                <a:ext cx="11046027"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9" name="Straight Connector 468">
                <a:extLst>
                  <a:ext uri="{FF2B5EF4-FFF2-40B4-BE49-F238E27FC236}">
                    <a16:creationId xmlns:a16="http://schemas.microsoft.com/office/drawing/2014/main" id="{65AFF972-C0D0-41A4-8437-7A9576B2072A}"/>
                  </a:ext>
                </a:extLst>
              </p:cNvPr>
              <p:cNvCxnSpPr/>
              <p:nvPr/>
            </p:nvCxnSpPr>
            <p:spPr>
              <a:xfrm>
                <a:off x="575284" y="376136"/>
                <a:ext cx="11046027"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0" name="Straight Connector 469">
                <a:extLst>
                  <a:ext uri="{FF2B5EF4-FFF2-40B4-BE49-F238E27FC236}">
                    <a16:creationId xmlns:a16="http://schemas.microsoft.com/office/drawing/2014/main" id="{CD97849C-A35D-3B4E-C314-5EB1D0F55E61}"/>
                  </a:ext>
                </a:extLst>
              </p:cNvPr>
              <p:cNvCxnSpPr/>
              <p:nvPr/>
            </p:nvCxnSpPr>
            <p:spPr>
              <a:xfrm>
                <a:off x="575284" y="528536"/>
                <a:ext cx="11046027"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1" name="Straight Connector 470">
                <a:extLst>
                  <a:ext uri="{FF2B5EF4-FFF2-40B4-BE49-F238E27FC236}">
                    <a16:creationId xmlns:a16="http://schemas.microsoft.com/office/drawing/2014/main" id="{A6AB4C2C-752C-E31A-6A56-37F794A2A663}"/>
                  </a:ext>
                </a:extLst>
              </p:cNvPr>
              <p:cNvCxnSpPr/>
              <p:nvPr/>
            </p:nvCxnSpPr>
            <p:spPr>
              <a:xfrm>
                <a:off x="575284" y="680936"/>
                <a:ext cx="11046027"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2" name="Straight Connector 471">
                <a:extLst>
                  <a:ext uri="{FF2B5EF4-FFF2-40B4-BE49-F238E27FC236}">
                    <a16:creationId xmlns:a16="http://schemas.microsoft.com/office/drawing/2014/main" id="{73D5C3BB-3978-FCAE-D203-5D3B9C9AAF9A}"/>
                  </a:ext>
                </a:extLst>
              </p:cNvPr>
              <p:cNvCxnSpPr/>
              <p:nvPr/>
            </p:nvCxnSpPr>
            <p:spPr>
              <a:xfrm>
                <a:off x="575284" y="71336"/>
                <a:ext cx="11046027"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3" name="Straight Connector 472">
                <a:extLst>
                  <a:ext uri="{FF2B5EF4-FFF2-40B4-BE49-F238E27FC236}">
                    <a16:creationId xmlns:a16="http://schemas.microsoft.com/office/drawing/2014/main" id="{B96580BD-3104-9B3A-212B-DDD5008C7D61}"/>
                  </a:ext>
                </a:extLst>
              </p:cNvPr>
              <p:cNvCxnSpPr/>
              <p:nvPr/>
            </p:nvCxnSpPr>
            <p:spPr>
              <a:xfrm>
                <a:off x="575284" y="223736"/>
                <a:ext cx="11046027"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4" name="Straight Connector 473">
                <a:extLst>
                  <a:ext uri="{FF2B5EF4-FFF2-40B4-BE49-F238E27FC236}">
                    <a16:creationId xmlns:a16="http://schemas.microsoft.com/office/drawing/2014/main" id="{5E7C0C4C-D7AF-33A9-7120-7E1CF51EB356}"/>
                  </a:ext>
                </a:extLst>
              </p:cNvPr>
              <p:cNvCxnSpPr/>
              <p:nvPr/>
            </p:nvCxnSpPr>
            <p:spPr>
              <a:xfrm>
                <a:off x="575284" y="376136"/>
                <a:ext cx="11046027"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3" name="Footer Placeholder 2">
            <a:extLst>
              <a:ext uri="{FF2B5EF4-FFF2-40B4-BE49-F238E27FC236}">
                <a16:creationId xmlns:a16="http://schemas.microsoft.com/office/drawing/2014/main" id="{24D5A0C3-05C0-7F79-81EA-09B0053EF99F}"/>
              </a:ext>
            </a:extLst>
          </p:cNvPr>
          <p:cNvSpPr>
            <a:spLocks noGrp="1"/>
          </p:cNvSpPr>
          <p:nvPr>
            <p:ph type="ftr" sz="quarter" idx="21"/>
          </p:nvPr>
        </p:nvSpPr>
        <p:spPr>
          <a:xfrm>
            <a:off x="612648" y="6231192"/>
            <a:ext cx="10971215" cy="344233"/>
          </a:xfrm>
        </p:spPr>
        <p:txBody>
          <a:bodyPr/>
          <a:lstStyle/>
          <a:p>
            <a:endParaRPr lang="en-US" dirty="0"/>
          </a:p>
        </p:txBody>
      </p:sp>
      <p:grpSp>
        <p:nvGrpSpPr>
          <p:cNvPr id="2" name="GRID" hidden="1">
            <a:extLst>
              <a:ext uri="{FF2B5EF4-FFF2-40B4-BE49-F238E27FC236}">
                <a16:creationId xmlns:a16="http://schemas.microsoft.com/office/drawing/2014/main" id="{EC221252-538E-0F1F-4BC1-E912D1F38CAC}"/>
              </a:ext>
            </a:extLst>
          </p:cNvPr>
          <p:cNvGrpSpPr/>
          <p:nvPr userDrawn="1"/>
        </p:nvGrpSpPr>
        <p:grpSpPr>
          <a:xfrm>
            <a:off x="-326" y="-4"/>
            <a:ext cx="12195182" cy="6858004"/>
            <a:chOff x="-326" y="-4"/>
            <a:chExt cx="12192006" cy="6858004"/>
          </a:xfrm>
        </p:grpSpPr>
        <p:pic>
          <p:nvPicPr>
            <p:cNvPr id="8" name="Picture 7">
              <a:extLst>
                <a:ext uri="{FF2B5EF4-FFF2-40B4-BE49-F238E27FC236}">
                  <a16:creationId xmlns:a16="http://schemas.microsoft.com/office/drawing/2014/main" id="{895C3001-305E-A2BC-2C45-865285A9AD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6" y="-4"/>
              <a:ext cx="12192006" cy="6858004"/>
            </a:xfrm>
            <a:prstGeom prst="rect">
              <a:avLst/>
            </a:prstGeom>
          </p:spPr>
        </p:pic>
        <p:grpSp>
          <p:nvGrpSpPr>
            <p:cNvPr id="9" name="Group 8">
              <a:extLst>
                <a:ext uri="{FF2B5EF4-FFF2-40B4-BE49-F238E27FC236}">
                  <a16:creationId xmlns:a16="http://schemas.microsoft.com/office/drawing/2014/main" id="{33B8CC92-AFA2-B13F-DFC3-337F835A4583}"/>
                </a:ext>
              </a:extLst>
            </p:cNvPr>
            <p:cNvGrpSpPr/>
            <p:nvPr userDrawn="1"/>
          </p:nvGrpSpPr>
          <p:grpSpPr>
            <a:xfrm>
              <a:off x="575284" y="71336"/>
              <a:ext cx="11046027" cy="1828800"/>
              <a:chOff x="575284" y="71336"/>
              <a:chExt cx="11046027" cy="1828800"/>
            </a:xfrm>
          </p:grpSpPr>
          <p:cxnSp>
            <p:nvCxnSpPr>
              <p:cNvPr id="10" name="Straight Connector 9">
                <a:extLst>
                  <a:ext uri="{FF2B5EF4-FFF2-40B4-BE49-F238E27FC236}">
                    <a16:creationId xmlns:a16="http://schemas.microsoft.com/office/drawing/2014/main" id="{05FD3D4F-DEC4-1468-BDE0-5614994A5F2C}"/>
                  </a:ext>
                </a:extLst>
              </p:cNvPr>
              <p:cNvCxnSpPr/>
              <p:nvPr userDrawn="1"/>
            </p:nvCxnSpPr>
            <p:spPr>
              <a:xfrm>
                <a:off x="575284" y="1595336"/>
                <a:ext cx="11046027"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6AEF00F-AF95-300A-776C-6F86DA8C315F}"/>
                  </a:ext>
                </a:extLst>
              </p:cNvPr>
              <p:cNvCxnSpPr/>
              <p:nvPr userDrawn="1"/>
            </p:nvCxnSpPr>
            <p:spPr>
              <a:xfrm>
                <a:off x="575284" y="1747736"/>
                <a:ext cx="11046027"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0F71524-5E4A-A0B4-6F9C-344BDE150695}"/>
                  </a:ext>
                </a:extLst>
              </p:cNvPr>
              <p:cNvCxnSpPr/>
              <p:nvPr userDrawn="1"/>
            </p:nvCxnSpPr>
            <p:spPr>
              <a:xfrm>
                <a:off x="575284" y="1900136"/>
                <a:ext cx="11046027"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73298DD-A6EA-E197-C805-B334499B05D9}"/>
                  </a:ext>
                </a:extLst>
              </p:cNvPr>
              <p:cNvCxnSpPr/>
              <p:nvPr userDrawn="1"/>
            </p:nvCxnSpPr>
            <p:spPr>
              <a:xfrm>
                <a:off x="575284" y="1290536"/>
                <a:ext cx="11046027"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0CC1F98-6E1C-F5B6-89F7-FE0F17A5D7E9}"/>
                  </a:ext>
                </a:extLst>
              </p:cNvPr>
              <p:cNvCxnSpPr/>
              <p:nvPr userDrawn="1"/>
            </p:nvCxnSpPr>
            <p:spPr>
              <a:xfrm>
                <a:off x="575284" y="1442936"/>
                <a:ext cx="11046027"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5F5E0E6-39E5-F8C8-780B-EBE3F5FB9D4C}"/>
                  </a:ext>
                </a:extLst>
              </p:cNvPr>
              <p:cNvCxnSpPr/>
              <p:nvPr userDrawn="1"/>
            </p:nvCxnSpPr>
            <p:spPr>
              <a:xfrm>
                <a:off x="575284" y="1595336"/>
                <a:ext cx="11046027"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BA48C4D-49A6-989C-F90D-8D364A8D506C}"/>
                  </a:ext>
                </a:extLst>
              </p:cNvPr>
              <p:cNvCxnSpPr/>
              <p:nvPr userDrawn="1"/>
            </p:nvCxnSpPr>
            <p:spPr>
              <a:xfrm>
                <a:off x="575284" y="985736"/>
                <a:ext cx="11046027"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4A06215-F57C-75A5-7E8B-CCB5BCC229B9}"/>
                  </a:ext>
                </a:extLst>
              </p:cNvPr>
              <p:cNvCxnSpPr/>
              <p:nvPr userDrawn="1"/>
            </p:nvCxnSpPr>
            <p:spPr>
              <a:xfrm>
                <a:off x="575284" y="1138136"/>
                <a:ext cx="11046027"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CA2B100-D98D-F44B-6D13-0489CAA453DD}"/>
                  </a:ext>
                </a:extLst>
              </p:cNvPr>
              <p:cNvCxnSpPr/>
              <p:nvPr userDrawn="1"/>
            </p:nvCxnSpPr>
            <p:spPr>
              <a:xfrm>
                <a:off x="575284" y="1290536"/>
                <a:ext cx="11046027"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433166-6988-3D51-1258-EDAFC9897F6B}"/>
                  </a:ext>
                </a:extLst>
              </p:cNvPr>
              <p:cNvCxnSpPr/>
              <p:nvPr userDrawn="1"/>
            </p:nvCxnSpPr>
            <p:spPr>
              <a:xfrm>
                <a:off x="575284" y="680936"/>
                <a:ext cx="11046027"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DD49D18-6A44-AD50-6F8C-EE5F937596E6}"/>
                  </a:ext>
                </a:extLst>
              </p:cNvPr>
              <p:cNvCxnSpPr/>
              <p:nvPr userDrawn="1"/>
            </p:nvCxnSpPr>
            <p:spPr>
              <a:xfrm>
                <a:off x="575284" y="833336"/>
                <a:ext cx="11046027"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871B60F-7C7C-3E52-03BE-EB95222A16EB}"/>
                  </a:ext>
                </a:extLst>
              </p:cNvPr>
              <p:cNvCxnSpPr/>
              <p:nvPr userDrawn="1"/>
            </p:nvCxnSpPr>
            <p:spPr>
              <a:xfrm>
                <a:off x="575284" y="985736"/>
                <a:ext cx="11046027"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5DACDF9-D5C5-440F-3DAB-511CCD752D5F}"/>
                  </a:ext>
                </a:extLst>
              </p:cNvPr>
              <p:cNvCxnSpPr/>
              <p:nvPr userDrawn="1"/>
            </p:nvCxnSpPr>
            <p:spPr>
              <a:xfrm>
                <a:off x="575284" y="376136"/>
                <a:ext cx="11046027"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A70399-3FDE-1A9F-E6E5-18B30233D428}"/>
                  </a:ext>
                </a:extLst>
              </p:cNvPr>
              <p:cNvCxnSpPr/>
              <p:nvPr userDrawn="1"/>
            </p:nvCxnSpPr>
            <p:spPr>
              <a:xfrm>
                <a:off x="575284" y="528536"/>
                <a:ext cx="11046027"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62F4C8-76D6-35EB-CB10-9CA064B27605}"/>
                  </a:ext>
                </a:extLst>
              </p:cNvPr>
              <p:cNvCxnSpPr/>
              <p:nvPr userDrawn="1"/>
            </p:nvCxnSpPr>
            <p:spPr>
              <a:xfrm>
                <a:off x="575284" y="680936"/>
                <a:ext cx="11046027"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40A3AD8-2D7D-5A1B-EB9B-7C2BB99FEEDD}"/>
                  </a:ext>
                </a:extLst>
              </p:cNvPr>
              <p:cNvCxnSpPr/>
              <p:nvPr userDrawn="1"/>
            </p:nvCxnSpPr>
            <p:spPr>
              <a:xfrm>
                <a:off x="575284" y="71336"/>
                <a:ext cx="11046027"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8C9B615-7174-E996-7EA5-858A456BECCF}"/>
                  </a:ext>
                </a:extLst>
              </p:cNvPr>
              <p:cNvCxnSpPr/>
              <p:nvPr userDrawn="1"/>
            </p:nvCxnSpPr>
            <p:spPr>
              <a:xfrm>
                <a:off x="575284" y="223736"/>
                <a:ext cx="11046027"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E0772AB-7CF5-AED6-80BB-FF2C10286315}"/>
                  </a:ext>
                </a:extLst>
              </p:cNvPr>
              <p:cNvCxnSpPr/>
              <p:nvPr userDrawn="1"/>
            </p:nvCxnSpPr>
            <p:spPr>
              <a:xfrm>
                <a:off x="575284" y="376136"/>
                <a:ext cx="11046027"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29" name="TextBox 28">
            <a:extLst>
              <a:ext uri="{FF2B5EF4-FFF2-40B4-BE49-F238E27FC236}">
                <a16:creationId xmlns:a16="http://schemas.microsoft.com/office/drawing/2014/main" id="{C9473A9B-4FEC-D8C9-812A-35DC7D700D24}"/>
              </a:ext>
            </a:extLst>
          </p:cNvPr>
          <p:cNvSpPr txBox="1"/>
          <p:nvPr userDrawn="1"/>
        </p:nvSpPr>
        <p:spPr>
          <a:xfrm>
            <a:off x="612648" y="6665281"/>
            <a:ext cx="2075688" cy="110800"/>
          </a:xfrm>
          <a:prstGeom prst="rect">
            <a:avLst/>
          </a:prstGeom>
          <a:noFill/>
        </p:spPr>
        <p:txBody>
          <a:bodyPr wrap="square" lIns="0" tIns="0" rIns="0" bIns="0" anchor="ctr">
            <a:sp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algn="l" fontAlgn="auto">
              <a:lnSpc>
                <a:spcPct val="90000"/>
              </a:lnSpc>
              <a:spcBef>
                <a:spcPts val="0"/>
              </a:spcBef>
              <a:spcAft>
                <a:spcPts val="588"/>
              </a:spcAft>
              <a:defRPr/>
            </a:pPr>
            <a:r>
              <a:rPr lang="en-US" sz="800" dirty="0" err="1"/>
              <a:t>Bizrate</a:t>
            </a:r>
            <a:r>
              <a:rPr lang="en-US" sz="800" dirty="0"/>
              <a:t> Insights   |   </a:t>
            </a:r>
            <a:r>
              <a:rPr lang="en-US" sz="800" dirty="0">
                <a:hlinkClick r:id="rId3"/>
              </a:rPr>
              <a:t>bizrateinsights.com</a:t>
            </a:r>
            <a:r>
              <a:rPr lang="en-US" sz="800" dirty="0"/>
              <a:t> </a:t>
            </a:r>
          </a:p>
        </p:txBody>
      </p:sp>
      <p:sp>
        <p:nvSpPr>
          <p:cNvPr id="30" name="TextBox 4">
            <a:extLst>
              <a:ext uri="{FF2B5EF4-FFF2-40B4-BE49-F238E27FC236}">
                <a16:creationId xmlns:a16="http://schemas.microsoft.com/office/drawing/2014/main" id="{815EE44A-DD16-FB42-E17D-AE925B8B2D6C}"/>
              </a:ext>
            </a:extLst>
          </p:cNvPr>
          <p:cNvSpPr txBox="1">
            <a:spLocks noChangeArrowheads="1"/>
          </p:cNvSpPr>
          <p:nvPr userDrawn="1"/>
        </p:nvSpPr>
        <p:spPr bwMode="auto">
          <a:xfrm>
            <a:off x="11032969" y="6647969"/>
            <a:ext cx="548640" cy="145424"/>
          </a:xfrm>
          <a:prstGeom prst="rect">
            <a:avLst/>
          </a:prstGeom>
          <a:noFill/>
          <a:ln>
            <a:noFill/>
          </a:ln>
        </p:spPr>
        <p:txBody>
          <a:bodyPr lIns="0" tIns="0" rIns="0" bIns="0" anchor="ctr">
            <a:spAutoFit/>
          </a:bodyPr>
          <a:lstStyle>
            <a:lvl1pPr>
              <a:defRPr sz="1700">
                <a:solidFill>
                  <a:schemeClr val="tx1"/>
                </a:solidFill>
                <a:latin typeface="Segoe UI" panose="020B0502040204020203" pitchFamily="34" charset="0"/>
              </a:defRPr>
            </a:lvl1pPr>
            <a:lvl2pPr marL="742950" indent="-285750">
              <a:defRPr sz="1700">
                <a:solidFill>
                  <a:schemeClr val="tx1"/>
                </a:solidFill>
                <a:latin typeface="Segoe UI" panose="020B0502040204020203" pitchFamily="34" charset="0"/>
              </a:defRPr>
            </a:lvl2pPr>
            <a:lvl3pPr marL="1143000" indent="-228600">
              <a:defRPr sz="1700">
                <a:solidFill>
                  <a:schemeClr val="tx1"/>
                </a:solidFill>
                <a:latin typeface="Segoe UI" panose="020B0502040204020203" pitchFamily="34" charset="0"/>
              </a:defRPr>
            </a:lvl3pPr>
            <a:lvl4pPr marL="1600200" indent="-228600">
              <a:defRPr sz="1700">
                <a:solidFill>
                  <a:schemeClr val="tx1"/>
                </a:solidFill>
                <a:latin typeface="Segoe UI" panose="020B0502040204020203" pitchFamily="34" charset="0"/>
              </a:defRPr>
            </a:lvl4pPr>
            <a:lvl5pPr marL="2057400" indent="-228600">
              <a:defRPr sz="1700">
                <a:solidFill>
                  <a:schemeClr val="tx1"/>
                </a:solidFill>
                <a:latin typeface="Segoe UI" panose="020B0502040204020203" pitchFamily="34" charset="0"/>
              </a:defRPr>
            </a:lvl5pPr>
            <a:lvl6pPr marL="2514600" indent="-228600" defTabSz="912813" fontAlgn="base">
              <a:spcBef>
                <a:spcPct val="0"/>
              </a:spcBef>
              <a:spcAft>
                <a:spcPct val="0"/>
              </a:spcAft>
              <a:defRPr sz="1700">
                <a:solidFill>
                  <a:schemeClr val="tx1"/>
                </a:solidFill>
                <a:latin typeface="Segoe UI" panose="020B0502040204020203" pitchFamily="34" charset="0"/>
              </a:defRPr>
            </a:lvl6pPr>
            <a:lvl7pPr marL="2971800" indent="-228600" defTabSz="912813" fontAlgn="base">
              <a:spcBef>
                <a:spcPct val="0"/>
              </a:spcBef>
              <a:spcAft>
                <a:spcPct val="0"/>
              </a:spcAft>
              <a:defRPr sz="1700">
                <a:solidFill>
                  <a:schemeClr val="tx1"/>
                </a:solidFill>
                <a:latin typeface="Segoe UI" panose="020B0502040204020203" pitchFamily="34" charset="0"/>
              </a:defRPr>
            </a:lvl7pPr>
            <a:lvl8pPr marL="3429000" indent="-228600" defTabSz="912813" fontAlgn="base">
              <a:spcBef>
                <a:spcPct val="0"/>
              </a:spcBef>
              <a:spcAft>
                <a:spcPct val="0"/>
              </a:spcAft>
              <a:defRPr sz="1700">
                <a:solidFill>
                  <a:schemeClr val="tx1"/>
                </a:solidFill>
                <a:latin typeface="Segoe UI" panose="020B0502040204020203" pitchFamily="34" charset="0"/>
              </a:defRPr>
            </a:lvl8pPr>
            <a:lvl9pPr marL="3886200" indent="-228600" defTabSz="912813" fontAlgn="base">
              <a:spcBef>
                <a:spcPct val="0"/>
              </a:spcBef>
              <a:spcAft>
                <a:spcPct val="0"/>
              </a:spcAft>
              <a:defRPr sz="1700">
                <a:solidFill>
                  <a:schemeClr val="tx1"/>
                </a:solidFill>
                <a:latin typeface="Segoe UI" panose="020B0502040204020203" pitchFamily="34" charset="0"/>
              </a:defRPr>
            </a:lvl9pPr>
          </a:lstStyle>
          <a:p>
            <a:pPr algn="r" eaLnBrk="1" hangingPunct="1">
              <a:lnSpc>
                <a:spcPct val="90000"/>
              </a:lnSpc>
              <a:spcAft>
                <a:spcPts val="588"/>
              </a:spcAft>
              <a:defRPr/>
            </a:pPr>
            <a:fld id="{EDC86993-2E08-8045-8077-CFD61F3CDE97}" type="slidenum">
              <a:rPr lang="en-US" altLang="en-US" sz="1050" smtClean="0">
                <a:solidFill>
                  <a:schemeClr val="tx1"/>
                </a:solidFill>
              </a:rPr>
              <a:pPr algn="r" eaLnBrk="1" hangingPunct="1">
                <a:lnSpc>
                  <a:spcPct val="90000"/>
                </a:lnSpc>
                <a:spcAft>
                  <a:spcPts val="588"/>
                </a:spcAft>
                <a:defRPr/>
              </a:pPr>
              <a:t>‹#›</a:t>
            </a:fld>
            <a:endParaRPr lang="en-US" altLang="en-US" sz="1050" dirty="0">
              <a:solidFill>
                <a:schemeClr val="tx1"/>
              </a:solidFill>
            </a:endParaRPr>
          </a:p>
        </p:txBody>
      </p:sp>
    </p:spTree>
    <p:extLst>
      <p:ext uri="{BB962C8B-B14F-4D97-AF65-F5344CB8AC3E}">
        <p14:creationId xmlns:p14="http://schemas.microsoft.com/office/powerpoint/2010/main" val="579179979"/>
      </p:ext>
    </p:extLst>
  </p:cSld>
  <p:clrMapOvr>
    <a:masterClrMapping/>
  </p:clrMapOvr>
  <p:transition spd="med">
    <p:fade/>
  </p:transition>
  <p:extLst>
    <p:ext uri="{DCECCB84-F9BA-43D5-87BE-67443E8EF086}">
      <p15:sldGuideLst xmlns:p15="http://schemas.microsoft.com/office/powerpoint/2012/main">
        <p15:guide id="1" orient="horz" userDrawn="1">
          <p15:clr>
            <a:srgbClr val="FBAE40"/>
          </p15:clr>
        </p15:guide>
        <p15:guide id="2" orient="horz" pos="576" userDrawn="1">
          <p15:clr>
            <a:srgbClr val="FBAE40"/>
          </p15:clr>
        </p15:guide>
        <p15:guide id="3" pos="385" userDrawn="1">
          <p15:clr>
            <a:srgbClr val="FBAE40"/>
          </p15:clr>
        </p15:guide>
        <p15:guide id="4" pos="7296" userDrawn="1">
          <p15:clr>
            <a:srgbClr val="FBAE40"/>
          </p15:clr>
        </p15:guide>
        <p15:guide id="5" orient="horz" pos="668" userDrawn="1">
          <p15:clr>
            <a:srgbClr val="FBAE40"/>
          </p15:clr>
        </p15:guide>
        <p15:guide id="6" orient="horz" pos="840" userDrawn="1">
          <p15:clr>
            <a:srgbClr val="FBAE40"/>
          </p15:clr>
        </p15:guide>
        <p15:guide id="7" pos="7297" userDrawn="1">
          <p15:clr>
            <a:srgbClr val="FBAE40"/>
          </p15:clr>
        </p15:guide>
        <p15:guide id="8" orient="horz" pos="1008" userDrawn="1">
          <p15:clr>
            <a:srgbClr val="FBAE40"/>
          </p15:clr>
        </p15:guide>
        <p15:guide id="9" orient="horz" pos="3888" userDrawn="1">
          <p15:clr>
            <a:srgbClr val="FBAE40"/>
          </p15:clr>
        </p15:guide>
        <p15:guide id="10" pos="729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7183B34-FCEC-3E62-C552-A030ECE0635F}"/>
              </a:ext>
            </a:extLst>
          </p:cNvPr>
          <p:cNvCxnSpPr>
            <a:cxnSpLocks/>
          </p:cNvCxnSpPr>
          <p:nvPr/>
        </p:nvCxnSpPr>
        <p:spPr>
          <a:xfrm>
            <a:off x="0" y="0"/>
            <a:ext cx="12192000" cy="0"/>
          </a:xfrm>
          <a:prstGeom prst="line">
            <a:avLst/>
          </a:prstGeom>
          <a:ln w="98425" cmpd="sng">
            <a:gradFill flip="none" rotWithShape="1">
              <a:gsLst>
                <a:gs pos="39000">
                  <a:srgbClr val="1358EC"/>
                </a:gs>
                <a:gs pos="24000">
                  <a:srgbClr val="EC0E89"/>
                </a:gs>
              </a:gsLst>
              <a:lin ang="8400000" scaled="0"/>
              <a:tileRect/>
            </a:gra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DD4CF2ED-FAB2-3113-DCE5-BCBA82981F32}"/>
              </a:ext>
            </a:extLst>
          </p:cNvPr>
          <p:cNvSpPr>
            <a:spLocks noGrp="1"/>
          </p:cNvSpPr>
          <p:nvPr>
            <p:ph type="ftr" sz="quarter" idx="11"/>
          </p:nvPr>
        </p:nvSpPr>
        <p:spPr>
          <a:xfrm>
            <a:off x="610394" y="6231192"/>
            <a:ext cx="10971215" cy="344233"/>
          </a:xfrm>
        </p:spPr>
        <p:txBody>
          <a:bodyPr/>
          <a:lstStyle/>
          <a:p>
            <a:endParaRPr lang="en-US" dirty="0"/>
          </a:p>
        </p:txBody>
      </p:sp>
      <p:pic>
        <p:nvPicPr>
          <p:cNvPr id="2" name="Picture 1" descr="Bizrate Insights blue and black logo">
            <a:extLst>
              <a:ext uri="{FF2B5EF4-FFF2-40B4-BE49-F238E27FC236}">
                <a16:creationId xmlns:a16="http://schemas.microsoft.com/office/drawing/2014/main" id="{71935F28-F9C5-0CD3-A38C-1B51E78DEBD7}"/>
              </a:ext>
            </a:extLst>
          </p:cNvPr>
          <p:cNvPicPr>
            <a:picLocks noChangeAspect="1"/>
          </p:cNvPicPr>
          <p:nvPr userDrawn="1"/>
        </p:nvPicPr>
        <p:blipFill>
          <a:blip r:embed="rId2"/>
          <a:stretch>
            <a:fillRect/>
          </a:stretch>
        </p:blipFill>
        <p:spPr>
          <a:xfrm>
            <a:off x="612648" y="612648"/>
            <a:ext cx="1657353" cy="228600"/>
          </a:xfrm>
          <a:prstGeom prst="rect">
            <a:avLst/>
          </a:prstGeom>
        </p:spPr>
      </p:pic>
      <p:sp>
        <p:nvSpPr>
          <p:cNvPr id="9" name="TextBox 8">
            <a:extLst>
              <a:ext uri="{FF2B5EF4-FFF2-40B4-BE49-F238E27FC236}">
                <a16:creationId xmlns:a16="http://schemas.microsoft.com/office/drawing/2014/main" id="{6D201C69-3821-3F6E-C16D-7E69198E3E56}"/>
              </a:ext>
            </a:extLst>
          </p:cNvPr>
          <p:cNvSpPr txBox="1"/>
          <p:nvPr userDrawn="1"/>
        </p:nvSpPr>
        <p:spPr>
          <a:xfrm>
            <a:off x="612648" y="6665281"/>
            <a:ext cx="2075688" cy="110800"/>
          </a:xfrm>
          <a:prstGeom prst="rect">
            <a:avLst/>
          </a:prstGeom>
          <a:noFill/>
        </p:spPr>
        <p:txBody>
          <a:bodyPr wrap="square" lIns="0" tIns="0" rIns="0" bIns="0" anchor="ctr">
            <a:sp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algn="l" fontAlgn="auto">
              <a:lnSpc>
                <a:spcPct val="90000"/>
              </a:lnSpc>
              <a:spcBef>
                <a:spcPts val="0"/>
              </a:spcBef>
              <a:spcAft>
                <a:spcPts val="588"/>
              </a:spcAft>
              <a:defRPr/>
            </a:pPr>
            <a:r>
              <a:rPr lang="en-US" sz="800" dirty="0"/>
              <a:t>Bizrate Insights | </a:t>
            </a:r>
            <a:r>
              <a:rPr lang="en-US" sz="800" dirty="0">
                <a:hlinkClick r:id="rId3"/>
              </a:rPr>
              <a:t>www.bizrateinsights.com</a:t>
            </a:r>
            <a:r>
              <a:rPr lang="en-US" sz="800" dirty="0"/>
              <a:t> </a:t>
            </a:r>
          </a:p>
        </p:txBody>
      </p:sp>
      <p:sp>
        <p:nvSpPr>
          <p:cNvPr id="10" name="TextBox 4">
            <a:extLst>
              <a:ext uri="{FF2B5EF4-FFF2-40B4-BE49-F238E27FC236}">
                <a16:creationId xmlns:a16="http://schemas.microsoft.com/office/drawing/2014/main" id="{BD203794-2795-DE42-674A-4D2179A22954}"/>
              </a:ext>
            </a:extLst>
          </p:cNvPr>
          <p:cNvSpPr txBox="1">
            <a:spLocks noChangeArrowheads="1"/>
          </p:cNvSpPr>
          <p:nvPr userDrawn="1"/>
        </p:nvSpPr>
        <p:spPr bwMode="auto">
          <a:xfrm>
            <a:off x="11032969" y="6647969"/>
            <a:ext cx="548640" cy="145424"/>
          </a:xfrm>
          <a:prstGeom prst="rect">
            <a:avLst/>
          </a:prstGeom>
          <a:noFill/>
          <a:ln>
            <a:noFill/>
          </a:ln>
        </p:spPr>
        <p:txBody>
          <a:bodyPr lIns="0" tIns="0" rIns="0" bIns="0" anchor="ctr">
            <a:spAutoFit/>
          </a:bodyPr>
          <a:lstStyle>
            <a:lvl1pPr>
              <a:defRPr sz="1700">
                <a:solidFill>
                  <a:schemeClr val="tx1"/>
                </a:solidFill>
                <a:latin typeface="Segoe UI" panose="020B0502040204020203" pitchFamily="34" charset="0"/>
              </a:defRPr>
            </a:lvl1pPr>
            <a:lvl2pPr marL="742950" indent="-285750">
              <a:defRPr sz="1700">
                <a:solidFill>
                  <a:schemeClr val="tx1"/>
                </a:solidFill>
                <a:latin typeface="Segoe UI" panose="020B0502040204020203" pitchFamily="34" charset="0"/>
              </a:defRPr>
            </a:lvl2pPr>
            <a:lvl3pPr marL="1143000" indent="-228600">
              <a:defRPr sz="1700">
                <a:solidFill>
                  <a:schemeClr val="tx1"/>
                </a:solidFill>
                <a:latin typeface="Segoe UI" panose="020B0502040204020203" pitchFamily="34" charset="0"/>
              </a:defRPr>
            </a:lvl3pPr>
            <a:lvl4pPr marL="1600200" indent="-228600">
              <a:defRPr sz="1700">
                <a:solidFill>
                  <a:schemeClr val="tx1"/>
                </a:solidFill>
                <a:latin typeface="Segoe UI" panose="020B0502040204020203" pitchFamily="34" charset="0"/>
              </a:defRPr>
            </a:lvl4pPr>
            <a:lvl5pPr marL="2057400" indent="-228600">
              <a:defRPr sz="1700">
                <a:solidFill>
                  <a:schemeClr val="tx1"/>
                </a:solidFill>
                <a:latin typeface="Segoe UI" panose="020B0502040204020203" pitchFamily="34" charset="0"/>
              </a:defRPr>
            </a:lvl5pPr>
            <a:lvl6pPr marL="2514600" indent="-228600" defTabSz="912813" fontAlgn="base">
              <a:spcBef>
                <a:spcPct val="0"/>
              </a:spcBef>
              <a:spcAft>
                <a:spcPct val="0"/>
              </a:spcAft>
              <a:defRPr sz="1700">
                <a:solidFill>
                  <a:schemeClr val="tx1"/>
                </a:solidFill>
                <a:latin typeface="Segoe UI" panose="020B0502040204020203" pitchFamily="34" charset="0"/>
              </a:defRPr>
            </a:lvl6pPr>
            <a:lvl7pPr marL="2971800" indent="-228600" defTabSz="912813" fontAlgn="base">
              <a:spcBef>
                <a:spcPct val="0"/>
              </a:spcBef>
              <a:spcAft>
                <a:spcPct val="0"/>
              </a:spcAft>
              <a:defRPr sz="1700">
                <a:solidFill>
                  <a:schemeClr val="tx1"/>
                </a:solidFill>
                <a:latin typeface="Segoe UI" panose="020B0502040204020203" pitchFamily="34" charset="0"/>
              </a:defRPr>
            </a:lvl7pPr>
            <a:lvl8pPr marL="3429000" indent="-228600" defTabSz="912813" fontAlgn="base">
              <a:spcBef>
                <a:spcPct val="0"/>
              </a:spcBef>
              <a:spcAft>
                <a:spcPct val="0"/>
              </a:spcAft>
              <a:defRPr sz="1700">
                <a:solidFill>
                  <a:schemeClr val="tx1"/>
                </a:solidFill>
                <a:latin typeface="Segoe UI" panose="020B0502040204020203" pitchFamily="34" charset="0"/>
              </a:defRPr>
            </a:lvl8pPr>
            <a:lvl9pPr marL="3886200" indent="-228600" defTabSz="912813" fontAlgn="base">
              <a:spcBef>
                <a:spcPct val="0"/>
              </a:spcBef>
              <a:spcAft>
                <a:spcPct val="0"/>
              </a:spcAft>
              <a:defRPr sz="1700">
                <a:solidFill>
                  <a:schemeClr val="tx1"/>
                </a:solidFill>
                <a:latin typeface="Segoe UI" panose="020B0502040204020203" pitchFamily="34" charset="0"/>
              </a:defRPr>
            </a:lvl9pPr>
          </a:lstStyle>
          <a:p>
            <a:pPr algn="r" eaLnBrk="1" hangingPunct="1">
              <a:lnSpc>
                <a:spcPct val="90000"/>
              </a:lnSpc>
              <a:spcAft>
                <a:spcPts val="588"/>
              </a:spcAft>
              <a:defRPr/>
            </a:pPr>
            <a:fld id="{EDC86993-2E08-8045-8077-CFD61F3CDE97}" type="slidenum">
              <a:rPr lang="en-US" altLang="en-US" sz="1050" smtClean="0">
                <a:solidFill>
                  <a:schemeClr val="tx1"/>
                </a:solidFill>
              </a:rPr>
              <a:pPr algn="r" eaLnBrk="1" hangingPunct="1">
                <a:lnSpc>
                  <a:spcPct val="90000"/>
                </a:lnSpc>
                <a:spcAft>
                  <a:spcPts val="588"/>
                </a:spcAft>
                <a:defRPr/>
              </a:pPr>
              <a:t>‹#›</a:t>
            </a:fld>
            <a:endParaRPr lang="en-US" altLang="en-US" sz="1050" dirty="0">
              <a:solidFill>
                <a:schemeClr val="tx1"/>
              </a:solidFill>
            </a:endParaRPr>
          </a:p>
        </p:txBody>
      </p:sp>
    </p:spTree>
    <p:extLst>
      <p:ext uri="{BB962C8B-B14F-4D97-AF65-F5344CB8AC3E}">
        <p14:creationId xmlns:p14="http://schemas.microsoft.com/office/powerpoint/2010/main" val="37836610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Agenda">
    <p:spTree>
      <p:nvGrpSpPr>
        <p:cNvPr id="1" name=""/>
        <p:cNvGrpSpPr/>
        <p:nvPr/>
      </p:nvGrpSpPr>
      <p:grpSpPr>
        <a:xfrm>
          <a:off x="0" y="0"/>
          <a:ext cx="0" cy="0"/>
          <a:chOff x="0" y="0"/>
          <a:chExt cx="0" cy="0"/>
        </a:xfrm>
      </p:grpSpPr>
      <p:pic>
        <p:nvPicPr>
          <p:cNvPr id="3" name="Picture 2" descr="A black background with squares&#10;&#10;AI-generated content may be incorrect.">
            <a:extLst>
              <a:ext uri="{FF2B5EF4-FFF2-40B4-BE49-F238E27FC236}">
                <a16:creationId xmlns:a16="http://schemas.microsoft.com/office/drawing/2014/main" id="{C947D9CE-BB15-C619-7863-8C0DDA392667}"/>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5" name="Title 3">
            <a:extLst>
              <a:ext uri="{FF2B5EF4-FFF2-40B4-BE49-F238E27FC236}">
                <a16:creationId xmlns:a16="http://schemas.microsoft.com/office/drawing/2014/main" id="{9BD4F5E7-C423-DD68-862D-05DA344F7718}"/>
              </a:ext>
            </a:extLst>
          </p:cNvPr>
          <p:cNvSpPr txBox="1">
            <a:spLocks/>
          </p:cNvSpPr>
          <p:nvPr>
            <p:custDataLst>
              <p:tags r:id="rId1"/>
            </p:custDataLst>
          </p:nvPr>
        </p:nvSpPr>
        <p:spPr bwMode="auto">
          <a:xfrm>
            <a:off x="609600" y="419100"/>
            <a:ext cx="3467100" cy="495300"/>
          </a:xfrm>
          <a:prstGeom prst="rect">
            <a:avLst/>
          </a:prstGeom>
          <a:noFill/>
          <a:ln>
            <a:noFill/>
          </a:ln>
        </p:spPr>
        <p:txBody>
          <a:bodyPr vert="horz" wrap="square" lIns="0" tIns="0" rIns="0" bIns="0" numCol="1" anchor="t" anchorCtr="0" compatLnSpc="1">
            <a:prstTxWarp prst="textNoShape">
              <a:avLst/>
            </a:prstTxWarp>
            <a:normAutofit/>
          </a:bodyPr>
          <a:lstStyle>
            <a:lvl1pPr algn="l" rtl="0" eaLnBrk="1" fontAlgn="base" hangingPunct="1">
              <a:lnSpc>
                <a:spcPct val="90000"/>
              </a:lnSpc>
              <a:spcBef>
                <a:spcPct val="0"/>
              </a:spcBef>
              <a:spcAft>
                <a:spcPct val="0"/>
              </a:spcAft>
              <a:defRPr lang="en-US" sz="2800" kern="1200" spc="0" baseline="0" dirty="0">
                <a:solidFill>
                  <a:schemeClr val="tx1"/>
                </a:solidFill>
                <a:latin typeface="+mj-lt"/>
                <a:ea typeface="ＭＳ Ｐゴシック" charset="0"/>
                <a:cs typeface="Segoe UI Semibold" panose="020B0702040204020203" pitchFamily="34" charset="0"/>
              </a:defRPr>
            </a:lvl1pPr>
            <a:lvl2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2pPr>
            <a:lvl3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3pPr>
            <a:lvl4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4pPr>
            <a:lvl5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5pPr>
            <a:lvl6pPr marL="457332"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6pPr>
            <a:lvl7pPr marL="914664"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7pPr>
            <a:lvl8pPr marL="1371994"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8pPr>
            <a:lvl9pPr marL="1829328"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9pPr>
          </a:lstStyle>
          <a:p>
            <a:r>
              <a:rPr lang="en-US" sz="3600" dirty="0">
                <a:solidFill>
                  <a:srgbClr val="07235F"/>
                </a:solidFill>
              </a:rPr>
              <a:t>Agenda</a:t>
            </a:r>
          </a:p>
        </p:txBody>
      </p:sp>
      <p:sp>
        <p:nvSpPr>
          <p:cNvPr id="8" name="Rounded Rectangle 7">
            <a:extLst>
              <a:ext uri="{FF2B5EF4-FFF2-40B4-BE49-F238E27FC236}">
                <a16:creationId xmlns:a16="http://schemas.microsoft.com/office/drawing/2014/main" id="{863BC5E5-4B0D-E2D2-BC0E-7B6B85504408}"/>
              </a:ext>
            </a:extLst>
          </p:cNvPr>
          <p:cNvSpPr/>
          <p:nvPr/>
        </p:nvSpPr>
        <p:spPr>
          <a:xfrm>
            <a:off x="4215848" y="287720"/>
            <a:ext cx="7734300" cy="6282559"/>
          </a:xfrm>
          <a:prstGeom prst="roundRect">
            <a:avLst>
              <a:gd name="adj" fmla="val 1903"/>
            </a:avLst>
          </a:prstGeom>
          <a:solidFill>
            <a:srgbClr val="F3F7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sz="1351"/>
          </a:p>
        </p:txBody>
      </p:sp>
      <p:sp>
        <p:nvSpPr>
          <p:cNvPr id="11" name="Text Placeholder 10">
            <a:extLst>
              <a:ext uri="{FF2B5EF4-FFF2-40B4-BE49-F238E27FC236}">
                <a16:creationId xmlns:a16="http://schemas.microsoft.com/office/drawing/2014/main" id="{7B220CFA-B033-A83C-A9CC-245A47E01719}"/>
              </a:ext>
            </a:extLst>
          </p:cNvPr>
          <p:cNvSpPr>
            <a:spLocks noGrp="1"/>
          </p:cNvSpPr>
          <p:nvPr>
            <p:ph type="body" sz="quarter" idx="32"/>
          </p:nvPr>
        </p:nvSpPr>
        <p:spPr>
          <a:xfrm>
            <a:off x="4903788" y="914400"/>
            <a:ext cx="6824662" cy="5645150"/>
          </a:xfrm>
        </p:spPr>
        <p:txBody>
          <a:bodyPr/>
          <a:lstStyle>
            <a:lvl1pPr marL="457200" indent="-457200">
              <a:spcAft>
                <a:spcPts val="1201"/>
              </a:spcAft>
              <a:buClr>
                <a:schemeClr val="accent1"/>
              </a:buClr>
              <a:buFont typeface="+mj-lt"/>
              <a:buAutoNum type="arabicPeriod"/>
              <a:defRPr/>
            </a:lvl1pPr>
            <a:lvl2pPr marL="661992" indent="-342900">
              <a:buFont typeface="+mj-lt"/>
              <a:buNone/>
              <a:defRPr/>
            </a:lvl2pPr>
            <a:lvl3pPr marL="1084271" indent="-342900">
              <a:buFont typeface="+mj-lt"/>
              <a:buAutoNum type="arabicPeriod"/>
              <a:defRPr/>
            </a:lvl3pPr>
            <a:lvl4pPr marL="1485914" indent="-342900">
              <a:buFont typeface="+mj-lt"/>
              <a:buAutoNum type="arabicPeriod"/>
              <a:defRPr/>
            </a:lvl4pPr>
            <a:lvl5pPr marL="1760555" indent="-342900">
              <a:buFont typeface="+mj-lt"/>
              <a:buAutoNum type="arabicPeriod"/>
              <a:defRPr/>
            </a:lvl5pPr>
          </a:lstStyle>
          <a:p>
            <a:pPr lvl="0"/>
            <a:r>
              <a:rPr lang="en-US" dirty="0"/>
              <a:t>Click to edit Master text styles</a:t>
            </a:r>
          </a:p>
        </p:txBody>
      </p:sp>
      <p:cxnSp>
        <p:nvCxnSpPr>
          <p:cNvPr id="4" name="Straight Connector 3">
            <a:extLst>
              <a:ext uri="{FF2B5EF4-FFF2-40B4-BE49-F238E27FC236}">
                <a16:creationId xmlns:a16="http://schemas.microsoft.com/office/drawing/2014/main" id="{6D7B12FC-AFEB-BAA6-D644-3C2B471DE566}"/>
              </a:ext>
            </a:extLst>
          </p:cNvPr>
          <p:cNvCxnSpPr>
            <a:cxnSpLocks/>
          </p:cNvCxnSpPr>
          <p:nvPr userDrawn="1"/>
        </p:nvCxnSpPr>
        <p:spPr>
          <a:xfrm>
            <a:off x="0" y="0"/>
            <a:ext cx="12192000" cy="0"/>
          </a:xfrm>
          <a:prstGeom prst="line">
            <a:avLst/>
          </a:prstGeom>
          <a:ln w="98425" cmpd="sng">
            <a:gradFill flip="none" rotWithShape="1">
              <a:gsLst>
                <a:gs pos="39000">
                  <a:srgbClr val="1358EC"/>
                </a:gs>
                <a:gs pos="24000">
                  <a:srgbClr val="EC0E89"/>
                </a:gs>
              </a:gsLst>
              <a:lin ang="8400000" scaled="0"/>
              <a:tileRect/>
            </a:gra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0217509"/>
      </p:ext>
    </p:extLst>
  </p:cSld>
  <p:clrMapOvr>
    <a:masterClrMapping/>
  </p:clrMapOvr>
  <p:transition spd="med">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descr="A white and purple grid with a purple border&#10;&#10;AI-generated content may be incorrect.">
            <a:extLst>
              <a:ext uri="{FF2B5EF4-FFF2-40B4-BE49-F238E27FC236}">
                <a16:creationId xmlns:a16="http://schemas.microsoft.com/office/drawing/2014/main" id="{DA7F441E-C06F-7F9E-58D1-92A5ADF1C654}"/>
              </a:ext>
            </a:extLst>
          </p:cNvPr>
          <p:cNvPicPr>
            <a:picLocks noChangeAspect="1"/>
          </p:cNvPicPr>
          <p:nvPr userDrawn="1"/>
        </p:nvPicPr>
        <p:blipFill>
          <a:blip r:embed="rId22"/>
          <a:stretch>
            <a:fillRect/>
          </a:stretch>
        </p:blipFill>
        <p:spPr>
          <a:xfrm>
            <a:off x="0" y="0"/>
            <a:ext cx="12192000" cy="6858000"/>
          </a:xfrm>
          <a:prstGeom prst="rect">
            <a:avLst/>
          </a:prstGeom>
        </p:spPr>
      </p:pic>
      <p:sp>
        <p:nvSpPr>
          <p:cNvPr id="1027" name="Title Placeholder 1">
            <a:extLst>
              <a:ext uri="{FF2B5EF4-FFF2-40B4-BE49-F238E27FC236}">
                <a16:creationId xmlns:a16="http://schemas.microsoft.com/office/drawing/2014/main" id="{1644E1B6-8513-FAAC-F13A-B15ABDAD83B0}"/>
              </a:ext>
            </a:extLst>
          </p:cNvPr>
          <p:cNvSpPr>
            <a:spLocks noGrp="1"/>
          </p:cNvSpPr>
          <p:nvPr>
            <p:ph type="title"/>
          </p:nvPr>
        </p:nvSpPr>
        <p:spPr bwMode="auto">
          <a:xfrm>
            <a:off x="610398" y="0"/>
            <a:ext cx="10971212" cy="914400"/>
          </a:xfrm>
          <a:prstGeom prst="rect">
            <a:avLst/>
          </a:prstGeom>
          <a:noFill/>
          <a:ln>
            <a:noFill/>
          </a:ln>
        </p:spPr>
        <p:txBody>
          <a:bodyPr vert="horz" wrap="square" lIns="0" tIns="0" rIns="0" bIns="0" numCol="1" anchor="b" anchorCtr="0" compatLnSpc="1">
            <a:prstTxWarp prst="textNoShape">
              <a:avLst/>
            </a:prstTxWarp>
            <a:noAutofit/>
          </a:bodyPr>
          <a:lstStyle/>
          <a:p>
            <a:pPr lvl="0"/>
            <a:r>
              <a:rPr lang="en-US" dirty="0"/>
              <a:t>Click to edit Master title style</a:t>
            </a:r>
          </a:p>
        </p:txBody>
      </p:sp>
      <p:sp>
        <p:nvSpPr>
          <p:cNvPr id="33" name="Footer Placeholder 3">
            <a:extLst>
              <a:ext uri="{FF2B5EF4-FFF2-40B4-BE49-F238E27FC236}">
                <a16:creationId xmlns:a16="http://schemas.microsoft.com/office/drawing/2014/main" id="{5A17436E-B9AA-0E86-E36B-BDD2CA437435}"/>
              </a:ext>
            </a:extLst>
          </p:cNvPr>
          <p:cNvSpPr>
            <a:spLocks noGrp="1"/>
          </p:cNvSpPr>
          <p:nvPr>
            <p:ph type="ftr" sz="quarter" idx="3"/>
          </p:nvPr>
        </p:nvSpPr>
        <p:spPr>
          <a:xfrm>
            <a:off x="610394" y="6231192"/>
            <a:ext cx="10971215" cy="344233"/>
          </a:xfrm>
          <a:prstGeom prst="rect">
            <a:avLst/>
          </a:prstGeom>
        </p:spPr>
        <p:txBody>
          <a:bodyPr vert="horz" lIns="0" tIns="0" rIns="0" bIns="0" rtlCol="0" anchor="t"/>
          <a:lstStyle>
            <a:lvl1pPr algn="l" defTabSz="914378" eaLnBrk="1" fontAlgn="auto" hangingPunct="1">
              <a:lnSpc>
                <a:spcPct val="90000"/>
              </a:lnSpc>
              <a:spcBef>
                <a:spcPts val="0"/>
              </a:spcBef>
              <a:spcAft>
                <a:spcPts val="201"/>
              </a:spcAft>
              <a:defRPr sz="1000" spc="0">
                <a:solidFill>
                  <a:schemeClr val="tx1"/>
                </a:solidFill>
                <a:latin typeface="Segoe UI" panose="020B0502040204020203" pitchFamily="34" charset="0"/>
                <a:ea typeface="+mn-ea"/>
                <a:cs typeface="+mn-cs"/>
              </a:defRPr>
            </a:lvl1pPr>
          </a:lstStyle>
          <a:p>
            <a:endParaRPr lang="en-US" dirty="0"/>
          </a:p>
        </p:txBody>
      </p:sp>
      <p:sp>
        <p:nvSpPr>
          <p:cNvPr id="30730" name="Text Placeholder 2">
            <a:extLst>
              <a:ext uri="{FF2B5EF4-FFF2-40B4-BE49-F238E27FC236}">
                <a16:creationId xmlns:a16="http://schemas.microsoft.com/office/drawing/2014/main" id="{77DA92DD-75CA-D0D0-02D4-173EFAC5BCA0}"/>
              </a:ext>
            </a:extLst>
          </p:cNvPr>
          <p:cNvSpPr>
            <a:spLocks noGrp="1" noChangeArrowheads="1"/>
          </p:cNvSpPr>
          <p:nvPr>
            <p:ph type="body" idx="1"/>
          </p:nvPr>
        </p:nvSpPr>
        <p:spPr bwMode="auto">
          <a:xfrm>
            <a:off x="608170" y="1600200"/>
            <a:ext cx="1097423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941044169"/>
      </p:ext>
    </p:extLst>
  </p:cSld>
  <p:clrMap bg1="lt1" tx1="dk1" bg2="lt2" tx2="dk2" accent1="accent1" accent2="accent2" accent3="accent3" accent4="accent4" accent5="accent5" accent6="accent6" hlink="hlink" folHlink="folHlink"/>
  <p:sldLayoutIdLst>
    <p:sldLayoutId id="2147483840" r:id="rId1"/>
    <p:sldLayoutId id="2147483819" r:id="rId2"/>
    <p:sldLayoutId id="2147483820" r:id="rId3"/>
    <p:sldLayoutId id="2147483821" r:id="rId4"/>
    <p:sldLayoutId id="2147483837" r:id="rId5"/>
    <p:sldLayoutId id="2147483838"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 id="2147483833" r:id="rId18"/>
    <p:sldLayoutId id="2147483834" r:id="rId19"/>
    <p:sldLayoutId id="2147483836" r:id="rId20"/>
  </p:sldLayoutIdLst>
  <p:transition spd="med">
    <p:fade/>
  </p:transition>
  <p:hf hdr="0" ftr="0" dt="0"/>
  <p:txStyles>
    <p:titleStyle>
      <a:lvl1pPr algn="l" rtl="0" eaLnBrk="1" fontAlgn="base" hangingPunct="1">
        <a:lnSpc>
          <a:spcPct val="90000"/>
        </a:lnSpc>
        <a:spcBef>
          <a:spcPct val="0"/>
        </a:spcBef>
        <a:spcAft>
          <a:spcPct val="0"/>
        </a:spcAft>
        <a:defRPr lang="en-US" sz="2800" kern="1200" spc="0" baseline="0" dirty="0">
          <a:solidFill>
            <a:srgbClr val="07235F"/>
          </a:solidFill>
          <a:latin typeface="+mj-lt"/>
          <a:ea typeface="ＭＳ Ｐゴシック" charset="0"/>
          <a:cs typeface="Segoe UI Semibold" panose="020B0702040204020203" pitchFamily="34" charset="0"/>
        </a:defRPr>
      </a:lvl1pPr>
      <a:lvl2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2pPr>
      <a:lvl3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3pPr>
      <a:lvl4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4pPr>
      <a:lvl5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5pPr>
      <a:lvl6pPr marL="457332"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6pPr>
      <a:lvl7pPr marL="914664"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7pPr>
      <a:lvl8pPr marL="1371994"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8pPr>
      <a:lvl9pPr marL="1829328"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9pPr>
    </p:titleStyle>
    <p:bodyStyle>
      <a:lvl1pPr algn="l" rtl="0" eaLnBrk="1" fontAlgn="base" hangingPunct="1">
        <a:lnSpc>
          <a:spcPct val="110000"/>
        </a:lnSpc>
        <a:spcBef>
          <a:spcPct val="0"/>
        </a:spcBef>
        <a:spcAft>
          <a:spcPts val="601"/>
        </a:spcAft>
        <a:buClr>
          <a:srgbClr val="7F7F7F"/>
        </a:buClr>
        <a:buSzPct val="100000"/>
        <a:buFont typeface="Arial" panose="020B0604020202020204" pitchFamily="34" charset="0"/>
        <a:defRPr lang="en-US" sz="2000" kern="1200" dirty="0">
          <a:solidFill>
            <a:srgbClr val="636466"/>
          </a:solidFill>
          <a:latin typeface="+mn-lt"/>
          <a:ea typeface="ＭＳ Ｐゴシック" charset="0"/>
          <a:cs typeface="ＭＳ Ｐゴシック" charset="0"/>
        </a:defRPr>
      </a:lvl1pPr>
      <a:lvl2pPr marL="547696" indent="-228604" algn="l" rtl="0" eaLnBrk="1" fontAlgn="base" hangingPunct="1">
        <a:spcBef>
          <a:spcPct val="0"/>
        </a:spcBef>
        <a:spcAft>
          <a:spcPts val="601"/>
        </a:spcAft>
        <a:buClr>
          <a:schemeClr val="tx1"/>
        </a:buClr>
        <a:buSzPct val="60000"/>
        <a:buFont typeface="Wingdings" pitchFamily="2" charset="2"/>
        <a:buChar char="l"/>
        <a:tabLst>
          <a:tab pos="573095" algn="l"/>
        </a:tabLst>
        <a:defRPr lang="en-US" sz="1800" kern="1200" dirty="0">
          <a:solidFill>
            <a:srgbClr val="636466"/>
          </a:solidFill>
          <a:latin typeface="+mn-lt"/>
          <a:ea typeface="ＭＳ Ｐゴシック" charset="0"/>
          <a:cs typeface="+mn-cs"/>
        </a:defRPr>
      </a:lvl2pPr>
      <a:lvl3pPr marL="969975" indent="-228604" algn="l" rtl="0" eaLnBrk="1" fontAlgn="base" hangingPunct="1">
        <a:spcBef>
          <a:spcPct val="0"/>
        </a:spcBef>
        <a:spcAft>
          <a:spcPts val="601"/>
        </a:spcAft>
        <a:buClr>
          <a:schemeClr val="tx1"/>
        </a:buClr>
        <a:buSzPct val="65000"/>
        <a:buFont typeface="Wingdings" pitchFamily="2" charset="2"/>
        <a:buChar char="l"/>
        <a:defRPr lang="en-US" sz="1800" kern="1200" dirty="0">
          <a:solidFill>
            <a:srgbClr val="636466"/>
          </a:solidFill>
          <a:latin typeface="+mn-lt"/>
          <a:ea typeface="ＭＳ Ｐゴシック" charset="0"/>
          <a:cs typeface="Segoe UI Semilight" panose="020B0402040204020203" pitchFamily="34" charset="0"/>
        </a:defRPr>
      </a:lvl3pPr>
      <a:lvl4pPr marL="1316054" indent="-173040" algn="l" rtl="0" eaLnBrk="1" fontAlgn="base" hangingPunct="1">
        <a:spcBef>
          <a:spcPct val="0"/>
        </a:spcBef>
        <a:spcAft>
          <a:spcPts val="601"/>
        </a:spcAft>
        <a:buClr>
          <a:schemeClr val="tx1"/>
        </a:buClr>
        <a:buSzPct val="55000"/>
        <a:buFont typeface="Wingdings" pitchFamily="2" charset="2"/>
        <a:buChar char="l"/>
        <a:defRPr lang="en-US" sz="1600" kern="1200" dirty="0">
          <a:solidFill>
            <a:srgbClr val="636466"/>
          </a:solidFill>
          <a:latin typeface="+mn-lt"/>
          <a:ea typeface="ＭＳ Ｐゴシック" charset="0"/>
          <a:cs typeface="Segoe UI Light" panose="020B0502040204020203" pitchFamily="34" charset="0"/>
        </a:defRPr>
      </a:lvl4pPr>
      <a:lvl5pPr marL="1646259" indent="-228604" algn="l" rtl="0" eaLnBrk="1" fontAlgn="base" hangingPunct="1">
        <a:spcBef>
          <a:spcPct val="0"/>
        </a:spcBef>
        <a:spcAft>
          <a:spcPts val="601"/>
        </a:spcAft>
        <a:buClr>
          <a:schemeClr val="tx1"/>
        </a:buClr>
        <a:buSzPct val="55000"/>
        <a:buFont typeface="Wingdings" pitchFamily="2" charset="2"/>
        <a:buChar char="l"/>
        <a:defRPr lang="en-US" sz="1600" kern="1200" dirty="0">
          <a:solidFill>
            <a:srgbClr val="636466"/>
          </a:solidFill>
          <a:latin typeface="+mn-lt"/>
          <a:ea typeface="ＭＳ Ｐゴシック" charset="0"/>
          <a:cs typeface="Segoe UI Light" panose="020B0502040204020203" pitchFamily="34" charset="0"/>
        </a:defRPr>
      </a:lvl5pPr>
      <a:lvl6pPr marL="1371994" indent="-228668" algn="l" defTabSz="914664" rtl="0" eaLnBrk="1" latinLnBrk="0" hangingPunct="1">
        <a:spcBef>
          <a:spcPts val="0"/>
        </a:spcBef>
        <a:spcAft>
          <a:spcPts val="0"/>
        </a:spcAft>
        <a:buFont typeface="Arial" panose="020B0604020202020204" pitchFamily="34" charset="0"/>
        <a:buChar char="•"/>
        <a:defRPr sz="2002" kern="1200">
          <a:solidFill>
            <a:schemeClr val="tx1"/>
          </a:solidFill>
          <a:latin typeface="+mn-lt"/>
          <a:ea typeface="+mn-ea"/>
          <a:cs typeface="+mn-cs"/>
        </a:defRPr>
      </a:lvl6pPr>
      <a:lvl7pPr marL="2972656" indent="-228668" algn="l" defTabSz="914664" rtl="0" eaLnBrk="1" latinLnBrk="0" hangingPunct="1">
        <a:spcBef>
          <a:spcPct val="20000"/>
        </a:spcBef>
        <a:buFont typeface="Arial" panose="020B0604020202020204" pitchFamily="34" charset="0"/>
        <a:buChar char="•"/>
        <a:defRPr sz="2002" kern="1200">
          <a:solidFill>
            <a:schemeClr val="tx1"/>
          </a:solidFill>
          <a:latin typeface="+mn-lt"/>
          <a:ea typeface="+mn-ea"/>
          <a:cs typeface="+mn-cs"/>
        </a:defRPr>
      </a:lvl7pPr>
      <a:lvl8pPr marL="3429988" indent="-228668" algn="l" defTabSz="914664" rtl="0" eaLnBrk="1" latinLnBrk="0" hangingPunct="1">
        <a:spcBef>
          <a:spcPct val="20000"/>
        </a:spcBef>
        <a:buFont typeface="Arial" panose="020B0604020202020204" pitchFamily="34" charset="0"/>
        <a:buChar char="•"/>
        <a:defRPr sz="2002" kern="1200">
          <a:solidFill>
            <a:schemeClr val="tx1"/>
          </a:solidFill>
          <a:latin typeface="+mn-lt"/>
          <a:ea typeface="+mn-ea"/>
          <a:cs typeface="+mn-cs"/>
        </a:defRPr>
      </a:lvl8pPr>
      <a:lvl9pPr marL="3887318" indent="-228668" algn="l" defTabSz="914664" rtl="0" eaLnBrk="1" latinLnBrk="0" hangingPunct="1">
        <a:spcBef>
          <a:spcPct val="20000"/>
        </a:spcBef>
        <a:buFont typeface="Arial" panose="020B0604020202020204" pitchFamily="34" charset="0"/>
        <a:buChar char="•"/>
        <a:defRPr sz="2002" kern="1200">
          <a:solidFill>
            <a:schemeClr val="tx1"/>
          </a:solidFill>
          <a:latin typeface="+mn-lt"/>
          <a:ea typeface="+mn-ea"/>
          <a:cs typeface="+mn-cs"/>
        </a:defRPr>
      </a:lvl9pPr>
    </p:bodyStyle>
    <p:otherStyle>
      <a:defPPr>
        <a:defRPr lang="en-US"/>
      </a:defPPr>
      <a:lvl1pPr marL="0" algn="l" defTabSz="914664" rtl="0" eaLnBrk="1" latinLnBrk="0" hangingPunct="1">
        <a:defRPr sz="1801" kern="1200">
          <a:solidFill>
            <a:schemeClr val="tx1"/>
          </a:solidFill>
          <a:latin typeface="+mn-lt"/>
          <a:ea typeface="+mn-ea"/>
          <a:cs typeface="+mn-cs"/>
        </a:defRPr>
      </a:lvl1pPr>
      <a:lvl2pPr marL="457332" algn="l" defTabSz="914664" rtl="0" eaLnBrk="1" latinLnBrk="0" hangingPunct="1">
        <a:defRPr sz="1801" kern="1200">
          <a:solidFill>
            <a:schemeClr val="tx1"/>
          </a:solidFill>
          <a:latin typeface="+mn-lt"/>
          <a:ea typeface="+mn-ea"/>
          <a:cs typeface="+mn-cs"/>
        </a:defRPr>
      </a:lvl2pPr>
      <a:lvl3pPr marL="914664" algn="l" defTabSz="914664" rtl="0" eaLnBrk="1" latinLnBrk="0" hangingPunct="1">
        <a:defRPr sz="1801" kern="1200">
          <a:solidFill>
            <a:schemeClr val="tx1"/>
          </a:solidFill>
          <a:latin typeface="+mn-lt"/>
          <a:ea typeface="+mn-ea"/>
          <a:cs typeface="+mn-cs"/>
        </a:defRPr>
      </a:lvl3pPr>
      <a:lvl4pPr marL="1371994" algn="l" defTabSz="914664" rtl="0" eaLnBrk="1" latinLnBrk="0" hangingPunct="1">
        <a:defRPr sz="1801" kern="1200">
          <a:solidFill>
            <a:schemeClr val="tx1"/>
          </a:solidFill>
          <a:latin typeface="+mn-lt"/>
          <a:ea typeface="+mn-ea"/>
          <a:cs typeface="+mn-cs"/>
        </a:defRPr>
      </a:lvl4pPr>
      <a:lvl5pPr marL="1829328" algn="l" defTabSz="914664" rtl="0" eaLnBrk="1" latinLnBrk="0" hangingPunct="1">
        <a:defRPr sz="1801" kern="1200">
          <a:solidFill>
            <a:schemeClr val="tx1"/>
          </a:solidFill>
          <a:latin typeface="+mn-lt"/>
          <a:ea typeface="+mn-ea"/>
          <a:cs typeface="+mn-cs"/>
        </a:defRPr>
      </a:lvl5pPr>
      <a:lvl6pPr marL="2286658" algn="l" defTabSz="914664" rtl="0" eaLnBrk="1" latinLnBrk="0" hangingPunct="1">
        <a:defRPr sz="1801" kern="1200">
          <a:solidFill>
            <a:schemeClr val="tx1"/>
          </a:solidFill>
          <a:latin typeface="+mn-lt"/>
          <a:ea typeface="+mn-ea"/>
          <a:cs typeface="+mn-cs"/>
        </a:defRPr>
      </a:lvl6pPr>
      <a:lvl7pPr marL="2743988" algn="l" defTabSz="914664" rtl="0" eaLnBrk="1" latinLnBrk="0" hangingPunct="1">
        <a:defRPr sz="1801" kern="1200">
          <a:solidFill>
            <a:schemeClr val="tx1"/>
          </a:solidFill>
          <a:latin typeface="+mn-lt"/>
          <a:ea typeface="+mn-ea"/>
          <a:cs typeface="+mn-cs"/>
        </a:defRPr>
      </a:lvl7pPr>
      <a:lvl8pPr marL="3201320" algn="l" defTabSz="914664" rtl="0" eaLnBrk="1" latinLnBrk="0" hangingPunct="1">
        <a:defRPr sz="1801" kern="1200">
          <a:solidFill>
            <a:schemeClr val="tx1"/>
          </a:solidFill>
          <a:latin typeface="+mn-lt"/>
          <a:ea typeface="+mn-ea"/>
          <a:cs typeface="+mn-cs"/>
        </a:defRPr>
      </a:lvl8pPr>
      <a:lvl9pPr marL="3658652" algn="l" defTabSz="914664"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40223532.fs1.hubspotusercontent-na1.net/hubfs/40223532/The%20Retailers%20Guide%20to%20Humanizing%20Customer%20Data.pdf" TargetMode="External"/><Relationship Id="rId1" Type="http://schemas.openxmlformats.org/officeDocument/2006/relationships/slideLayout" Target="../slideLayouts/slideLayout6.xml"/><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8D5E8D0-B422-F4AA-61FE-CBF18058FBAF}"/>
              </a:ext>
            </a:extLst>
          </p:cNvPr>
          <p:cNvSpPr>
            <a:spLocks noGrp="1"/>
          </p:cNvSpPr>
          <p:nvPr>
            <p:ph type="body" sz="quarter" idx="11"/>
          </p:nvPr>
        </p:nvSpPr>
        <p:spPr>
          <a:xfrm>
            <a:off x="612647" y="3532158"/>
            <a:ext cx="6552924" cy="341573"/>
          </a:xfrm>
        </p:spPr>
        <p:txBody>
          <a:bodyPr/>
          <a:lstStyle/>
          <a:p>
            <a:r>
              <a:rPr lang="en-US" dirty="0"/>
              <a:t>A Mini-Analysis Framework You Can Run Every Quarter </a:t>
            </a:r>
          </a:p>
        </p:txBody>
      </p:sp>
      <p:sp>
        <p:nvSpPr>
          <p:cNvPr id="8" name="Title 7">
            <a:extLst>
              <a:ext uri="{FF2B5EF4-FFF2-40B4-BE49-F238E27FC236}">
                <a16:creationId xmlns:a16="http://schemas.microsoft.com/office/drawing/2014/main" id="{F9273124-AED3-2F7A-A7A4-364B5942D0E8}"/>
              </a:ext>
            </a:extLst>
          </p:cNvPr>
          <p:cNvSpPr>
            <a:spLocks noGrp="1"/>
          </p:cNvSpPr>
          <p:nvPr>
            <p:ph type="title"/>
          </p:nvPr>
        </p:nvSpPr>
        <p:spPr>
          <a:xfrm>
            <a:off x="612647" y="1420326"/>
            <a:ext cx="7284443" cy="1885950"/>
          </a:xfrm>
        </p:spPr>
        <p:txBody>
          <a:bodyPr/>
          <a:lstStyle/>
          <a:p>
            <a:r>
              <a:rPr lang="en-US" sz="5400" b="1" dirty="0">
                <a:latin typeface="+mn-lt"/>
              </a:rPr>
              <a:t>Get the Insights</a:t>
            </a:r>
            <a:br>
              <a:rPr lang="en-US" sz="5400" b="1" dirty="0">
                <a:latin typeface="+mn-lt"/>
              </a:rPr>
            </a:br>
            <a:r>
              <a:rPr lang="en-US" sz="5400" b="1" dirty="0">
                <a:latin typeface="+mn-lt"/>
              </a:rPr>
              <a:t>Story Behind the Data</a:t>
            </a:r>
          </a:p>
        </p:txBody>
      </p:sp>
    </p:spTree>
    <p:extLst>
      <p:ext uri="{BB962C8B-B14F-4D97-AF65-F5344CB8AC3E}">
        <p14:creationId xmlns:p14="http://schemas.microsoft.com/office/powerpoint/2010/main" val="3195170794"/>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2760E-CCCC-12FC-5B8C-91AE28C029DB}"/>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53950447-91A6-144C-EDCD-BC9895BC65C0}"/>
              </a:ext>
            </a:extLst>
          </p:cNvPr>
          <p:cNvSpPr txBox="1">
            <a:spLocks/>
          </p:cNvSpPr>
          <p:nvPr/>
        </p:nvSpPr>
        <p:spPr bwMode="auto">
          <a:xfrm>
            <a:off x="610398" y="952331"/>
            <a:ext cx="10971212" cy="424934"/>
          </a:xfrm>
          <a:prstGeom prst="rect">
            <a:avLst/>
          </a:prstGeom>
          <a:noFill/>
          <a:ln>
            <a:noFill/>
          </a:ln>
          <a:effectLst/>
        </p:spPr>
        <p:txBody>
          <a:bodyPr vert="horz" wrap="square" lIns="0" tIns="0" rIns="0" bIns="0" numCol="1" rtlCol="0" anchor="ctr" anchorCtr="0" compatLnSpc="1">
            <a:prstTxWarp prst="textNoShape">
              <a:avLst/>
            </a:prstTxWarp>
            <a:noAutofit/>
          </a:bodyPr>
          <a:lstStyle>
            <a:lvl1pPr algn="l" rtl="0" eaLnBrk="1" fontAlgn="base" hangingPunct="1">
              <a:lnSpc>
                <a:spcPct val="90000"/>
              </a:lnSpc>
              <a:spcBef>
                <a:spcPct val="0"/>
              </a:spcBef>
              <a:spcAft>
                <a:spcPct val="0"/>
              </a:spcAft>
              <a:defRPr lang="en-US" sz="2800" kern="1200" spc="0" baseline="0">
                <a:solidFill>
                  <a:srgbClr val="07235F"/>
                </a:solidFill>
                <a:latin typeface="+mj-lt"/>
                <a:ea typeface="ＭＳ Ｐゴシック" charset="0"/>
                <a:cs typeface="Segoe UI Semibold" panose="020B0702040204020203" pitchFamily="34" charset="0"/>
              </a:defRPr>
            </a:lvl1pPr>
            <a:lvl2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2pPr>
            <a:lvl3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3pPr>
            <a:lvl4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4pPr>
            <a:lvl5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5pPr>
            <a:lvl6pPr marL="457332"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6pPr>
            <a:lvl7pPr marL="914664"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7pPr>
            <a:lvl8pPr marL="1371994"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8pPr>
            <a:lvl9pPr marL="1829328"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9pPr>
          </a:lstStyle>
          <a:p>
            <a:pPr>
              <a:lnSpc>
                <a:spcPct val="95000"/>
              </a:lnSpc>
            </a:pPr>
            <a:r>
              <a:rPr lang="en-US" dirty="0"/>
              <a:t>Worksheet 3: Build the Story</a:t>
            </a:r>
            <a:r>
              <a:rPr lang="en-US" sz="2000" dirty="0"/>
              <a:t> </a:t>
            </a:r>
            <a:r>
              <a:rPr lang="en-US" sz="2000" dirty="0">
                <a:latin typeface="+mn-lt"/>
              </a:rPr>
              <a:t>(continued)</a:t>
            </a:r>
          </a:p>
        </p:txBody>
      </p:sp>
      <p:sp>
        <p:nvSpPr>
          <p:cNvPr id="11" name="TextBox 10">
            <a:extLst>
              <a:ext uri="{FF2B5EF4-FFF2-40B4-BE49-F238E27FC236}">
                <a16:creationId xmlns:a16="http://schemas.microsoft.com/office/drawing/2014/main" id="{192F9B24-5E44-5053-60F6-19BA293D5A24}"/>
              </a:ext>
            </a:extLst>
          </p:cNvPr>
          <p:cNvSpPr txBox="1"/>
          <p:nvPr/>
        </p:nvSpPr>
        <p:spPr>
          <a:xfrm>
            <a:off x="608172" y="549533"/>
            <a:ext cx="6127750" cy="184666"/>
          </a:xfrm>
          <a:prstGeom prst="rect">
            <a:avLst/>
          </a:prstGeom>
          <a:noFill/>
        </p:spPr>
        <p:txBody>
          <a:bodyPr wrap="square" lIns="0" tIns="0" rIns="0" bIns="0">
            <a:spAutoFit/>
          </a:bodyPr>
          <a:lstStyle/>
          <a:p>
            <a:r>
              <a:rPr lang="en-US" sz="1200" dirty="0">
                <a:solidFill>
                  <a:schemeClr val="accent1"/>
                </a:solidFill>
              </a:rPr>
              <a:t>/ SECTION 1: Worksheets: Establish Context</a:t>
            </a:r>
          </a:p>
        </p:txBody>
      </p:sp>
      <p:sp>
        <p:nvSpPr>
          <p:cNvPr id="3" name="Content Placeholder 4">
            <a:extLst>
              <a:ext uri="{FF2B5EF4-FFF2-40B4-BE49-F238E27FC236}">
                <a16:creationId xmlns:a16="http://schemas.microsoft.com/office/drawing/2014/main" id="{052A1C05-077A-FED3-98DC-B660EC6E3EA6}"/>
              </a:ext>
            </a:extLst>
          </p:cNvPr>
          <p:cNvSpPr txBox="1">
            <a:spLocks/>
          </p:cNvSpPr>
          <p:nvPr/>
        </p:nvSpPr>
        <p:spPr bwMode="auto">
          <a:xfrm>
            <a:off x="608139" y="1595397"/>
            <a:ext cx="10971212" cy="4713070"/>
          </a:xfrm>
          <a:prstGeom prst="rect">
            <a:avLst/>
          </a:prstGeom>
          <a:solidFill>
            <a:schemeClr val="bg1"/>
          </a:solidFill>
          <a:ln>
            <a:noFill/>
          </a:ln>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ts val="601"/>
              </a:spcAft>
              <a:buClr>
                <a:srgbClr val="7F7F7F"/>
              </a:buClr>
              <a:buSzPct val="100000"/>
              <a:buFont typeface="Arial" panose="020B0604020202020204" pitchFamily="34" charset="0"/>
              <a:defRPr lang="en-US" sz="1800" kern="1200">
                <a:solidFill>
                  <a:srgbClr val="636466"/>
                </a:solidFill>
                <a:latin typeface="+mn-lt"/>
                <a:ea typeface="ＭＳ Ｐゴシック" charset="0"/>
                <a:cs typeface="ＭＳ Ｐゴシック" charset="0"/>
              </a:defRPr>
            </a:lvl1pPr>
            <a:lvl2pPr marL="547696" indent="-228604" algn="l" rtl="0" eaLnBrk="1" fontAlgn="base" hangingPunct="1">
              <a:spcBef>
                <a:spcPct val="0"/>
              </a:spcBef>
              <a:spcAft>
                <a:spcPts val="601"/>
              </a:spcAft>
              <a:buClr>
                <a:schemeClr val="tx1"/>
              </a:buClr>
              <a:buSzPct val="60000"/>
              <a:buFont typeface="Wingdings" pitchFamily="2" charset="2"/>
              <a:buChar char="l"/>
              <a:tabLst>
                <a:tab pos="573095" algn="l"/>
              </a:tabLst>
              <a:defRPr lang="en-US" sz="1600" kern="1200">
                <a:solidFill>
                  <a:srgbClr val="636466"/>
                </a:solidFill>
                <a:latin typeface="+mn-lt"/>
                <a:ea typeface="ＭＳ Ｐゴシック" charset="0"/>
                <a:cs typeface="+mn-cs"/>
              </a:defRPr>
            </a:lvl2pPr>
            <a:lvl3pPr marL="969975" indent="-228604" algn="l" rtl="0" eaLnBrk="1" fontAlgn="base" hangingPunct="1">
              <a:spcBef>
                <a:spcPct val="0"/>
              </a:spcBef>
              <a:spcAft>
                <a:spcPts val="601"/>
              </a:spcAft>
              <a:buClr>
                <a:schemeClr val="tx1"/>
              </a:buClr>
              <a:buSzPct val="65000"/>
              <a:buFont typeface="Wingdings" pitchFamily="2" charset="2"/>
              <a:buChar char="l"/>
              <a:defRPr lang="en-US" sz="1600" kern="1200">
                <a:solidFill>
                  <a:srgbClr val="636466"/>
                </a:solidFill>
                <a:latin typeface="+mn-lt"/>
                <a:ea typeface="ＭＳ Ｐゴシック" charset="0"/>
                <a:cs typeface="Segoe UI Semilight" panose="020B0402040204020203" pitchFamily="34" charset="0"/>
              </a:defRPr>
            </a:lvl3pPr>
            <a:lvl4pPr marL="1316054" indent="-173040" algn="l" rtl="0" eaLnBrk="1" fontAlgn="base" hangingPunct="1">
              <a:spcBef>
                <a:spcPct val="0"/>
              </a:spcBef>
              <a:spcAft>
                <a:spcPts val="601"/>
              </a:spcAft>
              <a:buClr>
                <a:schemeClr val="tx1"/>
              </a:buClr>
              <a:buSzPct val="55000"/>
              <a:buFont typeface="Wingdings" pitchFamily="2" charset="2"/>
              <a:buChar char="l"/>
              <a:defRPr lang="en-US" sz="1400" kern="1200">
                <a:solidFill>
                  <a:srgbClr val="636466"/>
                </a:solidFill>
                <a:latin typeface="+mn-lt"/>
                <a:ea typeface="ＭＳ Ｐゴシック" charset="0"/>
                <a:cs typeface="Segoe UI Light" panose="020B0502040204020203" pitchFamily="34" charset="0"/>
              </a:defRPr>
            </a:lvl4pPr>
            <a:lvl5pPr marL="1646259" indent="-228604" algn="l" rtl="0" eaLnBrk="1" fontAlgn="base" hangingPunct="1">
              <a:spcBef>
                <a:spcPct val="0"/>
              </a:spcBef>
              <a:spcAft>
                <a:spcPts val="601"/>
              </a:spcAft>
              <a:buClr>
                <a:schemeClr val="tx1"/>
              </a:buClr>
              <a:buSzPct val="55000"/>
              <a:buFont typeface="Wingdings" pitchFamily="2" charset="2"/>
              <a:buChar char="l"/>
              <a:defRPr lang="en-US" sz="1400" kern="1200">
                <a:solidFill>
                  <a:srgbClr val="636466"/>
                </a:solidFill>
                <a:latin typeface="+mn-lt"/>
                <a:ea typeface="ＭＳ Ｐゴシック" charset="0"/>
                <a:cs typeface="Segoe UI Light" panose="020B0502040204020203" pitchFamily="34" charset="0"/>
              </a:defRPr>
            </a:lvl5pPr>
            <a:lvl6pPr marL="1371994" indent="-228668" algn="l" defTabSz="914664" rtl="0" eaLnBrk="1" latinLnBrk="0" hangingPunct="1">
              <a:spcBef>
                <a:spcPts val="0"/>
              </a:spcBef>
              <a:spcAft>
                <a:spcPts val="0"/>
              </a:spcAft>
              <a:buFont typeface="Arial" panose="020B0604020202020204" pitchFamily="34" charset="0"/>
              <a:buChar char="•"/>
              <a:defRPr sz="2002" kern="1200">
                <a:solidFill>
                  <a:schemeClr val="tx1"/>
                </a:solidFill>
                <a:latin typeface="+mn-lt"/>
                <a:ea typeface="+mn-ea"/>
                <a:cs typeface="+mn-cs"/>
              </a:defRPr>
            </a:lvl6pPr>
            <a:lvl7pPr marL="2972656" indent="-228668" algn="l" defTabSz="914664" rtl="0" eaLnBrk="1" latinLnBrk="0" hangingPunct="1">
              <a:spcBef>
                <a:spcPct val="20000"/>
              </a:spcBef>
              <a:buFont typeface="Arial" panose="020B0604020202020204" pitchFamily="34" charset="0"/>
              <a:buChar char="•"/>
              <a:defRPr sz="2002" kern="1200">
                <a:solidFill>
                  <a:schemeClr val="tx1"/>
                </a:solidFill>
                <a:latin typeface="+mn-lt"/>
                <a:ea typeface="+mn-ea"/>
                <a:cs typeface="+mn-cs"/>
              </a:defRPr>
            </a:lvl7pPr>
            <a:lvl8pPr marL="3429988" indent="-228668" algn="l" defTabSz="914664" rtl="0" eaLnBrk="1" latinLnBrk="0" hangingPunct="1">
              <a:spcBef>
                <a:spcPct val="20000"/>
              </a:spcBef>
              <a:buFont typeface="Arial" panose="020B0604020202020204" pitchFamily="34" charset="0"/>
              <a:buChar char="•"/>
              <a:defRPr sz="2002" kern="1200">
                <a:solidFill>
                  <a:schemeClr val="tx1"/>
                </a:solidFill>
                <a:latin typeface="+mn-lt"/>
                <a:ea typeface="+mn-ea"/>
                <a:cs typeface="+mn-cs"/>
              </a:defRPr>
            </a:lvl8pPr>
            <a:lvl9pPr marL="3887318" indent="-228668" algn="l" defTabSz="914664" rtl="0" eaLnBrk="1" latinLnBrk="0" hangingPunct="1">
              <a:spcBef>
                <a:spcPct val="20000"/>
              </a:spcBef>
              <a:buFont typeface="Arial" panose="020B0604020202020204" pitchFamily="34" charset="0"/>
              <a:buChar char="•"/>
              <a:defRPr sz="2002" kern="1200">
                <a:solidFill>
                  <a:schemeClr val="tx1"/>
                </a:solidFill>
                <a:latin typeface="+mn-lt"/>
                <a:ea typeface="+mn-ea"/>
                <a:cs typeface="+mn-cs"/>
              </a:defRPr>
            </a:lvl9pPr>
          </a:lstStyle>
          <a:p>
            <a:pPr>
              <a:lnSpc>
                <a:spcPct val="100000"/>
              </a:lnSpc>
            </a:pPr>
            <a:r>
              <a:rPr lang="en-US" sz="1600" b="1" dirty="0">
                <a:solidFill>
                  <a:schemeClr val="accent2"/>
                </a:solidFill>
              </a:rPr>
              <a:t>What happened?</a:t>
            </a:r>
          </a:p>
          <a:p>
            <a:pPr>
              <a:lnSpc>
                <a:spcPct val="150000"/>
              </a:lnSpc>
              <a:spcAft>
                <a:spcPts val="1600"/>
              </a:spcAft>
            </a:pPr>
            <a:r>
              <a:rPr lang="en-US" sz="1600" dirty="0">
                <a:solidFill>
                  <a:schemeClr val="bg2"/>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00000"/>
              </a:lnSpc>
              <a:spcAft>
                <a:spcPts val="1600"/>
              </a:spcAft>
            </a:pPr>
            <a:r>
              <a:rPr lang="en-US" sz="1600" b="1" dirty="0">
                <a:solidFill>
                  <a:schemeClr val="accent2"/>
                </a:solidFill>
              </a:rPr>
              <a:t>Why did it happen? </a:t>
            </a:r>
            <a:r>
              <a:rPr lang="en-US" sz="1600" dirty="0">
                <a:solidFill>
                  <a:schemeClr val="tx1"/>
                </a:solidFill>
              </a:rPr>
              <a:t>Use evidence + judgment.</a:t>
            </a:r>
          </a:p>
          <a:p>
            <a:pPr>
              <a:lnSpc>
                <a:spcPct val="100000"/>
              </a:lnSpc>
            </a:pPr>
            <a:r>
              <a:rPr lang="en-US" sz="1600" b="1" dirty="0">
                <a:solidFill>
                  <a:schemeClr val="accent2"/>
                </a:solidFill>
              </a:rPr>
              <a:t>Guiding questions:</a:t>
            </a:r>
          </a:p>
          <a:p>
            <a:pPr>
              <a:lnSpc>
                <a:spcPct val="100000"/>
              </a:lnSpc>
            </a:pPr>
            <a:r>
              <a:rPr lang="en-US" sz="1600" dirty="0">
                <a:solidFill>
                  <a:schemeClr val="tx1"/>
                </a:solidFill>
              </a:rPr>
              <a:t>What did customers experience?</a:t>
            </a:r>
          </a:p>
          <a:p>
            <a:pPr>
              <a:lnSpc>
                <a:spcPct val="100000"/>
              </a:lnSpc>
            </a:pPr>
            <a:r>
              <a:rPr lang="en-US" sz="1600" dirty="0">
                <a:solidFill>
                  <a:schemeClr val="tx1"/>
                </a:solidFill>
              </a:rPr>
              <a:t>Where in the journey did this occur?</a:t>
            </a:r>
          </a:p>
          <a:p>
            <a:pPr>
              <a:lnSpc>
                <a:spcPct val="100000"/>
              </a:lnSpc>
              <a:spcAft>
                <a:spcPts val="1600"/>
              </a:spcAft>
            </a:pPr>
            <a:r>
              <a:rPr lang="en-US" sz="1600" dirty="0">
                <a:solidFill>
                  <a:schemeClr val="tx1"/>
                </a:solidFill>
              </a:rPr>
              <a:t>What operational or contextual factors explain it?</a:t>
            </a:r>
            <a:endParaRPr lang="en-US" sz="1600" b="1" dirty="0">
              <a:solidFill>
                <a:schemeClr val="accent2"/>
              </a:solidFill>
            </a:endParaRPr>
          </a:p>
        </p:txBody>
      </p:sp>
      <p:sp>
        <p:nvSpPr>
          <p:cNvPr id="4" name="Content Placeholder 4">
            <a:extLst>
              <a:ext uri="{FF2B5EF4-FFF2-40B4-BE49-F238E27FC236}">
                <a16:creationId xmlns:a16="http://schemas.microsoft.com/office/drawing/2014/main" id="{0F04C6E1-21F2-5CFD-B694-6B4DE79F2A77}"/>
              </a:ext>
            </a:extLst>
          </p:cNvPr>
          <p:cNvSpPr txBox="1">
            <a:spLocks/>
          </p:cNvSpPr>
          <p:nvPr/>
        </p:nvSpPr>
        <p:spPr bwMode="auto">
          <a:xfrm>
            <a:off x="5842861" y="4312101"/>
            <a:ext cx="5736489" cy="1593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2" anchor="t" anchorCtr="0" compatLnSpc="1">
            <a:prstTxWarp prst="textNoShape">
              <a:avLst/>
            </a:prstTxWarp>
          </a:bodyPr>
          <a:lstStyle>
            <a:lvl1pPr algn="l" rtl="0" eaLnBrk="1" fontAlgn="base" hangingPunct="1">
              <a:lnSpc>
                <a:spcPct val="110000"/>
              </a:lnSpc>
              <a:spcBef>
                <a:spcPct val="0"/>
              </a:spcBef>
              <a:spcAft>
                <a:spcPts val="601"/>
              </a:spcAft>
              <a:buClr>
                <a:srgbClr val="7F7F7F"/>
              </a:buClr>
              <a:buSzPct val="100000"/>
              <a:buFont typeface="Arial" panose="020B0604020202020204" pitchFamily="34" charset="0"/>
              <a:defRPr lang="en-US" sz="1800" kern="1200">
                <a:solidFill>
                  <a:srgbClr val="636466"/>
                </a:solidFill>
                <a:latin typeface="+mn-lt"/>
                <a:ea typeface="ＭＳ Ｐゴシック" charset="0"/>
                <a:cs typeface="ＭＳ Ｐゴシック" charset="0"/>
              </a:defRPr>
            </a:lvl1pPr>
            <a:lvl2pPr marL="547696" indent="-228604" algn="l" rtl="0" eaLnBrk="1" fontAlgn="base" hangingPunct="1">
              <a:spcBef>
                <a:spcPct val="0"/>
              </a:spcBef>
              <a:spcAft>
                <a:spcPts val="601"/>
              </a:spcAft>
              <a:buClr>
                <a:schemeClr val="tx1"/>
              </a:buClr>
              <a:buSzPct val="60000"/>
              <a:buFont typeface="Wingdings" pitchFamily="2" charset="2"/>
              <a:buChar char="l"/>
              <a:tabLst>
                <a:tab pos="573095" algn="l"/>
              </a:tabLst>
              <a:defRPr lang="en-US" sz="1600" kern="1200">
                <a:solidFill>
                  <a:srgbClr val="636466"/>
                </a:solidFill>
                <a:latin typeface="+mn-lt"/>
                <a:ea typeface="ＭＳ Ｐゴシック" charset="0"/>
                <a:cs typeface="+mn-cs"/>
              </a:defRPr>
            </a:lvl2pPr>
            <a:lvl3pPr marL="969975" indent="-228604" algn="l" rtl="0" eaLnBrk="1" fontAlgn="base" hangingPunct="1">
              <a:spcBef>
                <a:spcPct val="0"/>
              </a:spcBef>
              <a:spcAft>
                <a:spcPts val="601"/>
              </a:spcAft>
              <a:buClr>
                <a:schemeClr val="tx1"/>
              </a:buClr>
              <a:buSzPct val="65000"/>
              <a:buFont typeface="Wingdings" pitchFamily="2" charset="2"/>
              <a:buChar char="l"/>
              <a:defRPr lang="en-US" sz="1600" kern="1200">
                <a:solidFill>
                  <a:srgbClr val="636466"/>
                </a:solidFill>
                <a:latin typeface="+mn-lt"/>
                <a:ea typeface="ＭＳ Ｐゴシック" charset="0"/>
                <a:cs typeface="Segoe UI Semilight" panose="020B0402040204020203" pitchFamily="34" charset="0"/>
              </a:defRPr>
            </a:lvl3pPr>
            <a:lvl4pPr marL="1316054" indent="-173040" algn="l" rtl="0" eaLnBrk="1" fontAlgn="base" hangingPunct="1">
              <a:spcBef>
                <a:spcPct val="0"/>
              </a:spcBef>
              <a:spcAft>
                <a:spcPts val="601"/>
              </a:spcAft>
              <a:buClr>
                <a:schemeClr val="tx1"/>
              </a:buClr>
              <a:buSzPct val="55000"/>
              <a:buFont typeface="Wingdings" pitchFamily="2" charset="2"/>
              <a:buChar char="l"/>
              <a:defRPr lang="en-US" sz="1400" kern="1200">
                <a:solidFill>
                  <a:srgbClr val="636466"/>
                </a:solidFill>
                <a:latin typeface="+mn-lt"/>
                <a:ea typeface="ＭＳ Ｐゴシック" charset="0"/>
                <a:cs typeface="Segoe UI Light" panose="020B0502040204020203" pitchFamily="34" charset="0"/>
              </a:defRPr>
            </a:lvl4pPr>
            <a:lvl5pPr marL="1646259" indent="-228604" algn="l" rtl="0" eaLnBrk="1" fontAlgn="base" hangingPunct="1">
              <a:spcBef>
                <a:spcPct val="0"/>
              </a:spcBef>
              <a:spcAft>
                <a:spcPts val="601"/>
              </a:spcAft>
              <a:buClr>
                <a:schemeClr val="tx1"/>
              </a:buClr>
              <a:buSzPct val="55000"/>
              <a:buFont typeface="Wingdings" pitchFamily="2" charset="2"/>
              <a:buChar char="l"/>
              <a:defRPr lang="en-US" sz="1400" kern="1200">
                <a:solidFill>
                  <a:srgbClr val="636466"/>
                </a:solidFill>
                <a:latin typeface="+mn-lt"/>
                <a:ea typeface="ＭＳ Ｐゴシック" charset="0"/>
                <a:cs typeface="Segoe UI Light" panose="020B0502040204020203" pitchFamily="34" charset="0"/>
              </a:defRPr>
            </a:lvl5pPr>
            <a:lvl6pPr marL="1371994" indent="-228668" algn="l" defTabSz="914664" rtl="0" eaLnBrk="1" latinLnBrk="0" hangingPunct="1">
              <a:spcBef>
                <a:spcPts val="0"/>
              </a:spcBef>
              <a:spcAft>
                <a:spcPts val="0"/>
              </a:spcAft>
              <a:buFont typeface="Arial" panose="020B0604020202020204" pitchFamily="34" charset="0"/>
              <a:buChar char="•"/>
              <a:defRPr sz="2002" kern="1200">
                <a:solidFill>
                  <a:schemeClr val="tx1"/>
                </a:solidFill>
                <a:latin typeface="+mn-lt"/>
                <a:ea typeface="+mn-ea"/>
                <a:cs typeface="+mn-cs"/>
              </a:defRPr>
            </a:lvl6pPr>
            <a:lvl7pPr marL="2972656" indent="-228668" algn="l" defTabSz="914664" rtl="0" eaLnBrk="1" latinLnBrk="0" hangingPunct="1">
              <a:spcBef>
                <a:spcPct val="20000"/>
              </a:spcBef>
              <a:buFont typeface="Arial" panose="020B0604020202020204" pitchFamily="34" charset="0"/>
              <a:buChar char="•"/>
              <a:defRPr sz="2002" kern="1200">
                <a:solidFill>
                  <a:schemeClr val="tx1"/>
                </a:solidFill>
                <a:latin typeface="+mn-lt"/>
                <a:ea typeface="+mn-ea"/>
                <a:cs typeface="+mn-cs"/>
              </a:defRPr>
            </a:lvl7pPr>
            <a:lvl8pPr marL="3429988" indent="-228668" algn="l" defTabSz="914664" rtl="0" eaLnBrk="1" latinLnBrk="0" hangingPunct="1">
              <a:spcBef>
                <a:spcPct val="20000"/>
              </a:spcBef>
              <a:buFont typeface="Arial" panose="020B0604020202020204" pitchFamily="34" charset="0"/>
              <a:buChar char="•"/>
              <a:defRPr sz="2002" kern="1200">
                <a:solidFill>
                  <a:schemeClr val="tx1"/>
                </a:solidFill>
                <a:latin typeface="+mn-lt"/>
                <a:ea typeface="+mn-ea"/>
                <a:cs typeface="+mn-cs"/>
              </a:defRPr>
            </a:lvl8pPr>
            <a:lvl9pPr marL="3887318" indent="-228668" algn="l" defTabSz="914664" rtl="0" eaLnBrk="1" latinLnBrk="0" hangingPunct="1">
              <a:spcBef>
                <a:spcPct val="20000"/>
              </a:spcBef>
              <a:buFont typeface="Arial" panose="020B0604020202020204" pitchFamily="34" charset="0"/>
              <a:buChar char="•"/>
              <a:defRPr sz="2002" kern="1200">
                <a:solidFill>
                  <a:schemeClr val="tx1"/>
                </a:solidFill>
                <a:latin typeface="+mn-lt"/>
                <a:ea typeface="+mn-ea"/>
                <a:cs typeface="+mn-cs"/>
              </a:defRPr>
            </a:lvl9pPr>
          </a:lstStyle>
          <a:p>
            <a:r>
              <a:rPr lang="en-US" sz="1600" b="1" dirty="0">
                <a:solidFill>
                  <a:schemeClr val="accent2"/>
                </a:solidFill>
              </a:rPr>
              <a:t>Supporting Evidence</a:t>
            </a:r>
          </a:p>
          <a:p>
            <a:r>
              <a:rPr lang="en-US" sz="1600" dirty="0">
                <a:solidFill>
                  <a:schemeClr val="tx1"/>
                </a:solidFill>
              </a:rPr>
              <a:t>Metrics:</a:t>
            </a:r>
          </a:p>
          <a:p>
            <a:r>
              <a:rPr lang="en-US" sz="1600" dirty="0">
                <a:solidFill>
                  <a:schemeClr val="tx1"/>
                </a:solidFill>
              </a:rPr>
              <a:t>Verbatims:</a:t>
            </a:r>
          </a:p>
          <a:p>
            <a:pPr>
              <a:spcAft>
                <a:spcPts val="1600"/>
              </a:spcAft>
            </a:pPr>
            <a:r>
              <a:rPr lang="en-US" sz="1600" dirty="0">
                <a:solidFill>
                  <a:schemeClr val="tx1"/>
                </a:solidFill>
              </a:rPr>
              <a:t>Context:</a:t>
            </a:r>
          </a:p>
          <a:p>
            <a:r>
              <a:rPr lang="en-US" sz="1600" b="1" dirty="0">
                <a:solidFill>
                  <a:schemeClr val="accent2"/>
                </a:solidFill>
              </a:rPr>
              <a:t>Confidence Level</a:t>
            </a:r>
          </a:p>
          <a:p>
            <a:pPr marL="285750" indent="-285750">
              <a:buClr>
                <a:schemeClr val="accent2"/>
              </a:buClr>
              <a:buFont typeface="Wingdings" pitchFamily="2" charset="2"/>
              <a:buChar char="q"/>
            </a:pPr>
            <a:r>
              <a:rPr lang="en-US" sz="1600" dirty="0">
                <a:solidFill>
                  <a:schemeClr val="tx1"/>
                </a:solidFill>
              </a:rPr>
              <a:t>High</a:t>
            </a:r>
          </a:p>
          <a:p>
            <a:pPr marL="285750" indent="-285750">
              <a:buClr>
                <a:schemeClr val="accent2"/>
              </a:buClr>
              <a:buFont typeface="Wingdings" pitchFamily="2" charset="2"/>
              <a:buChar char="q"/>
            </a:pPr>
            <a:r>
              <a:rPr lang="en-US" sz="1600" dirty="0">
                <a:solidFill>
                  <a:schemeClr val="tx1"/>
                </a:solidFill>
              </a:rPr>
              <a:t>Medium</a:t>
            </a:r>
          </a:p>
          <a:p>
            <a:pPr marL="285750" indent="-285750">
              <a:buClr>
                <a:schemeClr val="accent2"/>
              </a:buClr>
              <a:buFont typeface="Wingdings" pitchFamily="2" charset="2"/>
              <a:buChar char="q"/>
            </a:pPr>
            <a:r>
              <a:rPr lang="en-US" sz="1600" dirty="0">
                <a:solidFill>
                  <a:schemeClr val="tx1"/>
                </a:solidFill>
              </a:rPr>
              <a:t>Low</a:t>
            </a:r>
            <a:endParaRPr lang="en-US" sz="1600" b="1" dirty="0">
              <a:solidFill>
                <a:schemeClr val="tx1"/>
              </a:solidFill>
            </a:endParaRPr>
          </a:p>
        </p:txBody>
      </p:sp>
    </p:spTree>
    <p:extLst>
      <p:ext uri="{BB962C8B-B14F-4D97-AF65-F5344CB8AC3E}">
        <p14:creationId xmlns:p14="http://schemas.microsoft.com/office/powerpoint/2010/main" val="1354048961"/>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E2CBBA89-B9BE-2BE6-4B64-7283CA3B8D6E}"/>
            </a:ext>
          </a:extLst>
        </p:cNvPr>
        <p:cNvGrpSpPr/>
        <p:nvPr/>
      </p:nvGrpSpPr>
      <p:grpSpPr>
        <a:xfrm>
          <a:off x="0" y="0"/>
          <a:ext cx="0" cy="0"/>
          <a:chOff x="0" y="0"/>
          <a:chExt cx="0" cy="0"/>
        </a:xfrm>
      </p:grpSpPr>
      <p:sp>
        <p:nvSpPr>
          <p:cNvPr id="2" name="Content Placeholder 4">
            <a:extLst>
              <a:ext uri="{FF2B5EF4-FFF2-40B4-BE49-F238E27FC236}">
                <a16:creationId xmlns:a16="http://schemas.microsoft.com/office/drawing/2014/main" id="{12D39C37-262F-7C20-170A-1D303756BCD6}"/>
              </a:ext>
            </a:extLst>
          </p:cNvPr>
          <p:cNvSpPr txBox="1">
            <a:spLocks/>
          </p:cNvSpPr>
          <p:nvPr/>
        </p:nvSpPr>
        <p:spPr bwMode="auto">
          <a:xfrm>
            <a:off x="608139" y="1595397"/>
            <a:ext cx="10971212" cy="149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ts val="601"/>
              </a:spcAft>
              <a:buClr>
                <a:srgbClr val="7F7F7F"/>
              </a:buClr>
              <a:buSzPct val="100000"/>
              <a:buFont typeface="Arial" panose="020B0604020202020204" pitchFamily="34" charset="0"/>
              <a:defRPr lang="en-US" sz="1800" kern="1200">
                <a:solidFill>
                  <a:srgbClr val="636466"/>
                </a:solidFill>
                <a:latin typeface="+mn-lt"/>
                <a:ea typeface="ＭＳ Ｐゴシック" charset="0"/>
                <a:cs typeface="ＭＳ Ｐゴシック" charset="0"/>
              </a:defRPr>
            </a:lvl1pPr>
            <a:lvl2pPr marL="547696" indent="-228604" algn="l" rtl="0" eaLnBrk="1" fontAlgn="base" hangingPunct="1">
              <a:spcBef>
                <a:spcPct val="0"/>
              </a:spcBef>
              <a:spcAft>
                <a:spcPts val="601"/>
              </a:spcAft>
              <a:buClr>
                <a:schemeClr val="tx1"/>
              </a:buClr>
              <a:buSzPct val="60000"/>
              <a:buFont typeface="Wingdings" pitchFamily="2" charset="2"/>
              <a:buChar char="l"/>
              <a:tabLst>
                <a:tab pos="573095" algn="l"/>
              </a:tabLst>
              <a:defRPr lang="en-US" sz="1600" kern="1200">
                <a:solidFill>
                  <a:srgbClr val="636466"/>
                </a:solidFill>
                <a:latin typeface="+mn-lt"/>
                <a:ea typeface="ＭＳ Ｐゴシック" charset="0"/>
                <a:cs typeface="+mn-cs"/>
              </a:defRPr>
            </a:lvl2pPr>
            <a:lvl3pPr marL="969975" indent="-228604" algn="l" rtl="0" eaLnBrk="1" fontAlgn="base" hangingPunct="1">
              <a:spcBef>
                <a:spcPct val="0"/>
              </a:spcBef>
              <a:spcAft>
                <a:spcPts val="601"/>
              </a:spcAft>
              <a:buClr>
                <a:schemeClr val="tx1"/>
              </a:buClr>
              <a:buSzPct val="65000"/>
              <a:buFont typeface="Wingdings" pitchFamily="2" charset="2"/>
              <a:buChar char="l"/>
              <a:defRPr lang="en-US" sz="1600" kern="1200">
                <a:solidFill>
                  <a:srgbClr val="636466"/>
                </a:solidFill>
                <a:latin typeface="+mn-lt"/>
                <a:ea typeface="ＭＳ Ｐゴシック" charset="0"/>
                <a:cs typeface="Segoe UI Semilight" panose="020B0402040204020203" pitchFamily="34" charset="0"/>
              </a:defRPr>
            </a:lvl3pPr>
            <a:lvl4pPr marL="1316054" indent="-173040" algn="l" rtl="0" eaLnBrk="1" fontAlgn="base" hangingPunct="1">
              <a:spcBef>
                <a:spcPct val="0"/>
              </a:spcBef>
              <a:spcAft>
                <a:spcPts val="601"/>
              </a:spcAft>
              <a:buClr>
                <a:schemeClr val="tx1"/>
              </a:buClr>
              <a:buSzPct val="55000"/>
              <a:buFont typeface="Wingdings" pitchFamily="2" charset="2"/>
              <a:buChar char="l"/>
              <a:defRPr lang="en-US" sz="1400" kern="1200">
                <a:solidFill>
                  <a:srgbClr val="636466"/>
                </a:solidFill>
                <a:latin typeface="+mn-lt"/>
                <a:ea typeface="ＭＳ Ｐゴシック" charset="0"/>
                <a:cs typeface="Segoe UI Light" panose="020B0502040204020203" pitchFamily="34" charset="0"/>
              </a:defRPr>
            </a:lvl4pPr>
            <a:lvl5pPr marL="1646259" indent="-228604" algn="l" rtl="0" eaLnBrk="1" fontAlgn="base" hangingPunct="1">
              <a:spcBef>
                <a:spcPct val="0"/>
              </a:spcBef>
              <a:spcAft>
                <a:spcPts val="601"/>
              </a:spcAft>
              <a:buClr>
                <a:schemeClr val="tx1"/>
              </a:buClr>
              <a:buSzPct val="55000"/>
              <a:buFont typeface="Wingdings" pitchFamily="2" charset="2"/>
              <a:buChar char="l"/>
              <a:defRPr lang="en-US" sz="1400" kern="1200">
                <a:solidFill>
                  <a:srgbClr val="636466"/>
                </a:solidFill>
                <a:latin typeface="+mn-lt"/>
                <a:ea typeface="ＭＳ Ｐゴシック" charset="0"/>
                <a:cs typeface="Segoe UI Light" panose="020B0502040204020203" pitchFamily="34" charset="0"/>
              </a:defRPr>
            </a:lvl5pPr>
            <a:lvl6pPr marL="1371994" indent="-228668" algn="l" defTabSz="914664" rtl="0" eaLnBrk="1" latinLnBrk="0" hangingPunct="1">
              <a:spcBef>
                <a:spcPts val="0"/>
              </a:spcBef>
              <a:spcAft>
                <a:spcPts val="0"/>
              </a:spcAft>
              <a:buFont typeface="Arial" panose="020B0604020202020204" pitchFamily="34" charset="0"/>
              <a:buChar char="•"/>
              <a:defRPr sz="2002" kern="1200">
                <a:solidFill>
                  <a:schemeClr val="tx1"/>
                </a:solidFill>
                <a:latin typeface="+mn-lt"/>
                <a:ea typeface="+mn-ea"/>
                <a:cs typeface="+mn-cs"/>
              </a:defRPr>
            </a:lvl6pPr>
            <a:lvl7pPr marL="2972656" indent="-228668" algn="l" defTabSz="914664" rtl="0" eaLnBrk="1" latinLnBrk="0" hangingPunct="1">
              <a:spcBef>
                <a:spcPct val="20000"/>
              </a:spcBef>
              <a:buFont typeface="Arial" panose="020B0604020202020204" pitchFamily="34" charset="0"/>
              <a:buChar char="•"/>
              <a:defRPr sz="2002" kern="1200">
                <a:solidFill>
                  <a:schemeClr val="tx1"/>
                </a:solidFill>
                <a:latin typeface="+mn-lt"/>
                <a:ea typeface="+mn-ea"/>
                <a:cs typeface="+mn-cs"/>
              </a:defRPr>
            </a:lvl7pPr>
            <a:lvl8pPr marL="3429988" indent="-228668" algn="l" defTabSz="914664" rtl="0" eaLnBrk="1" latinLnBrk="0" hangingPunct="1">
              <a:spcBef>
                <a:spcPct val="20000"/>
              </a:spcBef>
              <a:buFont typeface="Arial" panose="020B0604020202020204" pitchFamily="34" charset="0"/>
              <a:buChar char="•"/>
              <a:defRPr sz="2002" kern="1200">
                <a:solidFill>
                  <a:schemeClr val="tx1"/>
                </a:solidFill>
                <a:latin typeface="+mn-lt"/>
                <a:ea typeface="+mn-ea"/>
                <a:cs typeface="+mn-cs"/>
              </a:defRPr>
            </a:lvl8pPr>
            <a:lvl9pPr marL="3887318" indent="-228668" algn="l" defTabSz="914664" rtl="0" eaLnBrk="1" latinLnBrk="0" hangingPunct="1">
              <a:spcBef>
                <a:spcPct val="20000"/>
              </a:spcBef>
              <a:buFont typeface="Arial" panose="020B0604020202020204" pitchFamily="34" charset="0"/>
              <a:buChar char="•"/>
              <a:defRPr sz="2002" kern="1200">
                <a:solidFill>
                  <a:schemeClr val="tx1"/>
                </a:solidFill>
                <a:latin typeface="+mn-lt"/>
                <a:ea typeface="+mn-ea"/>
                <a:cs typeface="+mn-cs"/>
              </a:defRPr>
            </a:lvl9pPr>
          </a:lstStyle>
          <a:p>
            <a:pPr>
              <a:spcAft>
                <a:spcPts val="1600"/>
              </a:spcAft>
            </a:pPr>
            <a:r>
              <a:rPr lang="en-US" sz="1600" b="1" dirty="0">
                <a:solidFill>
                  <a:schemeClr val="accent2"/>
                </a:solidFill>
              </a:rPr>
              <a:t>Purpose: </a:t>
            </a:r>
            <a:r>
              <a:rPr lang="en-US" sz="1600" dirty="0">
                <a:solidFill>
                  <a:schemeClr val="tx1"/>
                </a:solidFill>
              </a:rPr>
              <a:t>Decide what to do next — realistically. This step turns insights into actions your team can execute and measure. Tip: focus on high impact/low effort first.</a:t>
            </a:r>
          </a:p>
          <a:p>
            <a:pPr>
              <a:spcAft>
                <a:spcPts val="800"/>
              </a:spcAft>
            </a:pPr>
            <a:r>
              <a:rPr lang="en-US" sz="1600" b="1" dirty="0">
                <a:solidFill>
                  <a:schemeClr val="accent2"/>
                </a:solidFill>
              </a:rPr>
              <a:t>Step 1: Action Planning</a:t>
            </a:r>
          </a:p>
          <a:p>
            <a:r>
              <a:rPr lang="en-US" sz="1600" dirty="0">
                <a:solidFill>
                  <a:schemeClr val="tx1"/>
                </a:solidFill>
              </a:rPr>
              <a:t>Using the insight stories from Worksheet 3, list the specific actions that could address the root causes you identified.</a:t>
            </a:r>
          </a:p>
        </p:txBody>
      </p:sp>
      <p:sp>
        <p:nvSpPr>
          <p:cNvPr id="3" name="Content Placeholder 4">
            <a:extLst>
              <a:ext uri="{FF2B5EF4-FFF2-40B4-BE49-F238E27FC236}">
                <a16:creationId xmlns:a16="http://schemas.microsoft.com/office/drawing/2014/main" id="{0FD5479B-1CE7-5172-A813-159417D11B67}"/>
              </a:ext>
            </a:extLst>
          </p:cNvPr>
          <p:cNvSpPr txBox="1">
            <a:spLocks/>
          </p:cNvSpPr>
          <p:nvPr/>
        </p:nvSpPr>
        <p:spPr bwMode="auto">
          <a:xfrm>
            <a:off x="610394" y="3422366"/>
            <a:ext cx="10971212" cy="3053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3" spcCol="274320" anchor="t" anchorCtr="0" compatLnSpc="1">
            <a:prstTxWarp prst="textNoShape">
              <a:avLst/>
            </a:prstTxWarp>
          </a:bodyPr>
          <a:lstStyle>
            <a:lvl1pPr algn="l" rtl="0" eaLnBrk="1" fontAlgn="base" hangingPunct="1">
              <a:lnSpc>
                <a:spcPct val="110000"/>
              </a:lnSpc>
              <a:spcBef>
                <a:spcPct val="0"/>
              </a:spcBef>
              <a:spcAft>
                <a:spcPts val="601"/>
              </a:spcAft>
              <a:buClr>
                <a:srgbClr val="7F7F7F"/>
              </a:buClr>
              <a:buSzPct val="100000"/>
              <a:buFont typeface="Arial" panose="020B0604020202020204" pitchFamily="34" charset="0"/>
              <a:defRPr lang="en-US" sz="1800" kern="1200">
                <a:solidFill>
                  <a:srgbClr val="636466"/>
                </a:solidFill>
                <a:latin typeface="+mn-lt"/>
                <a:ea typeface="ＭＳ Ｐゴシック" charset="0"/>
                <a:cs typeface="ＭＳ Ｐゴシック" charset="0"/>
              </a:defRPr>
            </a:lvl1pPr>
            <a:lvl2pPr marL="547696" indent="-228604" algn="l" rtl="0" eaLnBrk="1" fontAlgn="base" hangingPunct="1">
              <a:spcBef>
                <a:spcPct val="0"/>
              </a:spcBef>
              <a:spcAft>
                <a:spcPts val="601"/>
              </a:spcAft>
              <a:buClr>
                <a:schemeClr val="tx1"/>
              </a:buClr>
              <a:buSzPct val="60000"/>
              <a:buFont typeface="Wingdings" pitchFamily="2" charset="2"/>
              <a:buChar char="l"/>
              <a:tabLst>
                <a:tab pos="573095" algn="l"/>
              </a:tabLst>
              <a:defRPr lang="en-US" sz="1600" kern="1200">
                <a:solidFill>
                  <a:srgbClr val="636466"/>
                </a:solidFill>
                <a:latin typeface="+mn-lt"/>
                <a:ea typeface="ＭＳ Ｐゴシック" charset="0"/>
                <a:cs typeface="+mn-cs"/>
              </a:defRPr>
            </a:lvl2pPr>
            <a:lvl3pPr marL="969975" indent="-228604" algn="l" rtl="0" eaLnBrk="1" fontAlgn="base" hangingPunct="1">
              <a:spcBef>
                <a:spcPct val="0"/>
              </a:spcBef>
              <a:spcAft>
                <a:spcPts val="601"/>
              </a:spcAft>
              <a:buClr>
                <a:schemeClr val="tx1"/>
              </a:buClr>
              <a:buSzPct val="65000"/>
              <a:buFont typeface="Wingdings" pitchFamily="2" charset="2"/>
              <a:buChar char="l"/>
              <a:defRPr lang="en-US" sz="1600" kern="1200">
                <a:solidFill>
                  <a:srgbClr val="636466"/>
                </a:solidFill>
                <a:latin typeface="+mn-lt"/>
                <a:ea typeface="ＭＳ Ｐゴシック" charset="0"/>
                <a:cs typeface="Segoe UI Semilight" panose="020B0402040204020203" pitchFamily="34" charset="0"/>
              </a:defRPr>
            </a:lvl3pPr>
            <a:lvl4pPr marL="1316054" indent="-173040" algn="l" rtl="0" eaLnBrk="1" fontAlgn="base" hangingPunct="1">
              <a:spcBef>
                <a:spcPct val="0"/>
              </a:spcBef>
              <a:spcAft>
                <a:spcPts val="601"/>
              </a:spcAft>
              <a:buClr>
                <a:schemeClr val="tx1"/>
              </a:buClr>
              <a:buSzPct val="55000"/>
              <a:buFont typeface="Wingdings" pitchFamily="2" charset="2"/>
              <a:buChar char="l"/>
              <a:defRPr lang="en-US" sz="1400" kern="1200">
                <a:solidFill>
                  <a:srgbClr val="636466"/>
                </a:solidFill>
                <a:latin typeface="+mn-lt"/>
                <a:ea typeface="ＭＳ Ｐゴシック" charset="0"/>
                <a:cs typeface="Segoe UI Light" panose="020B0502040204020203" pitchFamily="34" charset="0"/>
              </a:defRPr>
            </a:lvl4pPr>
            <a:lvl5pPr marL="1646259" indent="-228604" algn="l" rtl="0" eaLnBrk="1" fontAlgn="base" hangingPunct="1">
              <a:spcBef>
                <a:spcPct val="0"/>
              </a:spcBef>
              <a:spcAft>
                <a:spcPts val="601"/>
              </a:spcAft>
              <a:buClr>
                <a:schemeClr val="tx1"/>
              </a:buClr>
              <a:buSzPct val="55000"/>
              <a:buFont typeface="Wingdings" pitchFamily="2" charset="2"/>
              <a:buChar char="l"/>
              <a:defRPr lang="en-US" sz="1400" kern="1200">
                <a:solidFill>
                  <a:srgbClr val="636466"/>
                </a:solidFill>
                <a:latin typeface="+mn-lt"/>
                <a:ea typeface="ＭＳ Ｐゴシック" charset="0"/>
                <a:cs typeface="Segoe UI Light" panose="020B0502040204020203" pitchFamily="34" charset="0"/>
              </a:defRPr>
            </a:lvl5pPr>
            <a:lvl6pPr marL="1371994" indent="-228668" algn="l" defTabSz="914664" rtl="0" eaLnBrk="1" latinLnBrk="0" hangingPunct="1">
              <a:spcBef>
                <a:spcPts val="0"/>
              </a:spcBef>
              <a:spcAft>
                <a:spcPts val="0"/>
              </a:spcAft>
              <a:buFont typeface="Arial" panose="020B0604020202020204" pitchFamily="34" charset="0"/>
              <a:buChar char="•"/>
              <a:defRPr sz="2002" kern="1200">
                <a:solidFill>
                  <a:schemeClr val="tx1"/>
                </a:solidFill>
                <a:latin typeface="+mn-lt"/>
                <a:ea typeface="+mn-ea"/>
                <a:cs typeface="+mn-cs"/>
              </a:defRPr>
            </a:lvl6pPr>
            <a:lvl7pPr marL="2972656" indent="-228668" algn="l" defTabSz="914664" rtl="0" eaLnBrk="1" latinLnBrk="0" hangingPunct="1">
              <a:spcBef>
                <a:spcPct val="20000"/>
              </a:spcBef>
              <a:buFont typeface="Arial" panose="020B0604020202020204" pitchFamily="34" charset="0"/>
              <a:buChar char="•"/>
              <a:defRPr sz="2002" kern="1200">
                <a:solidFill>
                  <a:schemeClr val="tx1"/>
                </a:solidFill>
                <a:latin typeface="+mn-lt"/>
                <a:ea typeface="+mn-ea"/>
                <a:cs typeface="+mn-cs"/>
              </a:defRPr>
            </a:lvl7pPr>
            <a:lvl8pPr marL="3429988" indent="-228668" algn="l" defTabSz="914664" rtl="0" eaLnBrk="1" latinLnBrk="0" hangingPunct="1">
              <a:spcBef>
                <a:spcPct val="20000"/>
              </a:spcBef>
              <a:buFont typeface="Arial" panose="020B0604020202020204" pitchFamily="34" charset="0"/>
              <a:buChar char="•"/>
              <a:defRPr sz="2002" kern="1200">
                <a:solidFill>
                  <a:schemeClr val="tx1"/>
                </a:solidFill>
                <a:latin typeface="+mn-lt"/>
                <a:ea typeface="+mn-ea"/>
                <a:cs typeface="+mn-cs"/>
              </a:defRPr>
            </a:lvl8pPr>
            <a:lvl9pPr marL="3887318" indent="-228668" algn="l" defTabSz="914664" rtl="0" eaLnBrk="1" latinLnBrk="0" hangingPunct="1">
              <a:spcBef>
                <a:spcPct val="20000"/>
              </a:spcBef>
              <a:buFont typeface="Arial" panose="020B0604020202020204" pitchFamily="34" charset="0"/>
              <a:buChar char="•"/>
              <a:defRPr sz="2002" kern="1200">
                <a:solidFill>
                  <a:schemeClr val="tx1"/>
                </a:solidFill>
                <a:latin typeface="+mn-lt"/>
                <a:ea typeface="+mn-ea"/>
                <a:cs typeface="+mn-cs"/>
              </a:defRPr>
            </a:lvl9pPr>
          </a:lstStyle>
          <a:p>
            <a:r>
              <a:rPr lang="en-US" sz="1600" b="1" dirty="0">
                <a:solidFill>
                  <a:schemeClr val="tx1"/>
                </a:solidFill>
              </a:rPr>
              <a:t>For each action:</a:t>
            </a:r>
          </a:p>
          <a:p>
            <a:pPr marL="285750" indent="-285750">
              <a:buClr>
                <a:schemeClr val="accent2"/>
              </a:buClr>
              <a:buFont typeface="Arial" panose="020B0604020202020204" pitchFamily="34" charset="0"/>
              <a:buChar char="•"/>
            </a:pPr>
            <a:r>
              <a:rPr lang="en-US" sz="1400" dirty="0">
                <a:solidFill>
                  <a:schemeClr val="tx1"/>
                </a:solidFill>
              </a:rPr>
              <a:t>Be </a:t>
            </a:r>
            <a:r>
              <a:rPr lang="en-US" sz="1400" b="1" dirty="0">
                <a:solidFill>
                  <a:schemeClr val="tx1"/>
                </a:solidFill>
              </a:rPr>
              <a:t>specific</a:t>
            </a:r>
            <a:r>
              <a:rPr lang="en-US" sz="1400" dirty="0">
                <a:solidFill>
                  <a:schemeClr val="tx1"/>
                </a:solidFill>
              </a:rPr>
              <a:t> (avoid vague ideas like “improve checkout”)</a:t>
            </a:r>
          </a:p>
          <a:p>
            <a:pPr marL="285750" indent="-285750">
              <a:buClr>
                <a:schemeClr val="accent2"/>
              </a:buClr>
              <a:buFont typeface="Arial" panose="020B0604020202020204" pitchFamily="34" charset="0"/>
              <a:buChar char="•"/>
            </a:pPr>
            <a:r>
              <a:rPr lang="en-US" sz="1400" dirty="0">
                <a:solidFill>
                  <a:schemeClr val="tx1"/>
                </a:solidFill>
              </a:rPr>
              <a:t>Assign a </a:t>
            </a:r>
            <a:r>
              <a:rPr lang="en-US" sz="1400" b="1" dirty="0">
                <a:solidFill>
                  <a:schemeClr val="tx1"/>
                </a:solidFill>
              </a:rPr>
              <a:t>single owner</a:t>
            </a:r>
            <a:r>
              <a:rPr lang="en-US" sz="1400" dirty="0">
                <a:solidFill>
                  <a:schemeClr val="tx1"/>
                </a:solidFill>
              </a:rPr>
              <a:t> who is accountable</a:t>
            </a:r>
          </a:p>
          <a:p>
            <a:pPr marL="285750" indent="-285750">
              <a:buClr>
                <a:schemeClr val="accent2"/>
              </a:buClr>
              <a:buFont typeface="Arial" panose="020B0604020202020204" pitchFamily="34" charset="0"/>
              <a:buChar char="•"/>
            </a:pPr>
            <a:r>
              <a:rPr lang="en-US" sz="1400" dirty="0">
                <a:solidFill>
                  <a:schemeClr val="tx1"/>
                </a:solidFill>
              </a:rPr>
              <a:t>Estimate </a:t>
            </a:r>
            <a:r>
              <a:rPr lang="en-US" sz="1400" b="1" dirty="0">
                <a:solidFill>
                  <a:schemeClr val="tx1"/>
                </a:solidFill>
              </a:rPr>
              <a:t>effort</a:t>
            </a:r>
            <a:r>
              <a:rPr lang="en-US" sz="1400" dirty="0">
                <a:solidFill>
                  <a:schemeClr val="tx1"/>
                </a:solidFill>
              </a:rPr>
              <a:t> and </a:t>
            </a:r>
            <a:r>
              <a:rPr lang="en-US" sz="1400" b="1" dirty="0">
                <a:solidFill>
                  <a:schemeClr val="tx1"/>
                </a:solidFill>
              </a:rPr>
              <a:t>impact</a:t>
            </a:r>
            <a:r>
              <a:rPr lang="en-US" sz="1400" dirty="0">
                <a:solidFill>
                  <a:schemeClr val="tx1"/>
                </a:solidFill>
              </a:rPr>
              <a:t> based on your current resources</a:t>
            </a:r>
          </a:p>
          <a:p>
            <a:pPr marL="285750" indent="-285750">
              <a:buClr>
                <a:schemeClr val="accent2"/>
              </a:buClr>
              <a:buFont typeface="Arial" panose="020B0604020202020204" pitchFamily="34" charset="0"/>
              <a:buChar char="•"/>
            </a:pPr>
            <a:r>
              <a:rPr lang="en-US" sz="1400" dirty="0">
                <a:solidFill>
                  <a:schemeClr val="tx1"/>
                </a:solidFill>
              </a:rPr>
              <a:t>Define </a:t>
            </a:r>
            <a:r>
              <a:rPr lang="en-US" sz="1400" b="1" dirty="0">
                <a:solidFill>
                  <a:schemeClr val="tx1"/>
                </a:solidFill>
              </a:rPr>
              <a:t>one clear success metric</a:t>
            </a:r>
            <a:r>
              <a:rPr lang="en-US" sz="1400" dirty="0">
                <a:solidFill>
                  <a:schemeClr val="tx1"/>
                </a:solidFill>
              </a:rPr>
              <a:t> so you know if it worked</a:t>
            </a:r>
          </a:p>
          <a:p>
            <a:pPr marL="285750" indent="-285750">
              <a:buClr>
                <a:schemeClr val="accent2"/>
              </a:buClr>
              <a:buFont typeface="Arial" panose="020B0604020202020204" pitchFamily="34" charset="0"/>
              <a:buChar char="•"/>
            </a:pPr>
            <a:r>
              <a:rPr lang="en-US" sz="1400" dirty="0">
                <a:solidFill>
                  <a:schemeClr val="tx1"/>
                </a:solidFill>
              </a:rPr>
              <a:t>*</a:t>
            </a:r>
            <a:r>
              <a:rPr lang="en-US" sz="1400" i="1" dirty="0">
                <a:solidFill>
                  <a:schemeClr val="tx1"/>
                </a:solidFill>
              </a:rPr>
              <a:t>If an action cannot be measured, it is not ready to be prioritized.</a:t>
            </a:r>
            <a:endParaRPr lang="en-US" sz="1400" dirty="0">
              <a:solidFill>
                <a:schemeClr val="tx1"/>
              </a:solidFill>
            </a:endParaRPr>
          </a:p>
          <a:p>
            <a:pPr>
              <a:buClr>
                <a:schemeClr val="accent2"/>
              </a:buClr>
            </a:pPr>
            <a:r>
              <a:rPr lang="en-US" sz="1600" b="1" dirty="0">
                <a:solidFill>
                  <a:schemeClr val="tx1"/>
                </a:solidFill>
              </a:rPr>
              <a:t>Effort Guidelines</a:t>
            </a:r>
          </a:p>
          <a:p>
            <a:pPr marL="285750" indent="-285750">
              <a:buClr>
                <a:schemeClr val="accent2"/>
              </a:buClr>
              <a:buFont typeface="Arial" panose="020B0604020202020204" pitchFamily="34" charset="0"/>
              <a:buChar char="•"/>
            </a:pPr>
            <a:r>
              <a:rPr lang="en-US" sz="1400" b="1" dirty="0">
                <a:solidFill>
                  <a:schemeClr val="tx1"/>
                </a:solidFill>
              </a:rPr>
              <a:t>Low:</a:t>
            </a:r>
            <a:r>
              <a:rPr lang="en-US" sz="1400" dirty="0">
                <a:solidFill>
                  <a:schemeClr val="tx1"/>
                </a:solidFill>
              </a:rPr>
              <a:t> Can be completed within 1–2 weeks using existing resources</a:t>
            </a:r>
          </a:p>
          <a:p>
            <a:pPr marL="285750" indent="-285750">
              <a:buClr>
                <a:schemeClr val="accent2"/>
              </a:buClr>
              <a:buFont typeface="Arial" panose="020B0604020202020204" pitchFamily="34" charset="0"/>
              <a:buChar char="•"/>
            </a:pPr>
            <a:r>
              <a:rPr lang="en-US" sz="1400" b="1" dirty="0">
                <a:solidFill>
                  <a:schemeClr val="tx1"/>
                </a:solidFill>
              </a:rPr>
              <a:t>Medium:</a:t>
            </a:r>
            <a:r>
              <a:rPr lang="en-US" sz="1400" dirty="0">
                <a:solidFill>
                  <a:schemeClr val="tx1"/>
                </a:solidFill>
              </a:rPr>
              <a:t> Requires coordination or development effort</a:t>
            </a:r>
          </a:p>
          <a:p>
            <a:pPr marL="285750" indent="-285750">
              <a:buClr>
                <a:schemeClr val="accent2"/>
              </a:buClr>
              <a:buFont typeface="Arial" panose="020B0604020202020204" pitchFamily="34" charset="0"/>
              <a:buChar char="•"/>
            </a:pPr>
            <a:r>
              <a:rPr lang="en-US" sz="1400" b="1" dirty="0">
                <a:solidFill>
                  <a:schemeClr val="tx1"/>
                </a:solidFill>
              </a:rPr>
              <a:t>High:</a:t>
            </a:r>
            <a:r>
              <a:rPr lang="en-US" sz="1400" dirty="0">
                <a:solidFill>
                  <a:schemeClr val="tx1"/>
                </a:solidFill>
              </a:rPr>
              <a:t> Large initiative requiring significant time or budget</a:t>
            </a:r>
            <a:br>
              <a:rPr lang="en-US" sz="1600" dirty="0">
                <a:solidFill>
                  <a:schemeClr val="tx1"/>
                </a:solidFill>
              </a:rPr>
            </a:br>
            <a:endParaRPr lang="en-US" sz="1600" dirty="0">
              <a:solidFill>
                <a:schemeClr val="tx1"/>
              </a:solidFill>
            </a:endParaRPr>
          </a:p>
          <a:p>
            <a:pPr marL="285750" indent="-285750">
              <a:buClr>
                <a:schemeClr val="accent2"/>
              </a:buClr>
              <a:buFont typeface="Arial" panose="020B0604020202020204" pitchFamily="34" charset="0"/>
              <a:buChar char="•"/>
            </a:pPr>
            <a:endParaRPr lang="en-US" sz="1600" dirty="0">
              <a:solidFill>
                <a:schemeClr val="tx1"/>
              </a:solidFill>
            </a:endParaRPr>
          </a:p>
          <a:p>
            <a:pPr marL="285750" indent="-285750">
              <a:buClr>
                <a:schemeClr val="accent2"/>
              </a:buClr>
              <a:buFont typeface="Arial" panose="020B0604020202020204" pitchFamily="34" charset="0"/>
              <a:buChar char="•"/>
            </a:pPr>
            <a:endParaRPr lang="en-US" sz="1600" dirty="0">
              <a:solidFill>
                <a:schemeClr val="tx1"/>
              </a:solidFill>
            </a:endParaRPr>
          </a:p>
          <a:p>
            <a:pPr>
              <a:buClr>
                <a:schemeClr val="accent2"/>
              </a:buClr>
            </a:pPr>
            <a:r>
              <a:rPr lang="en-US" sz="1600" b="1" dirty="0">
                <a:solidFill>
                  <a:schemeClr val="tx1"/>
                </a:solidFill>
              </a:rPr>
              <a:t>Impact Guidelines</a:t>
            </a:r>
          </a:p>
          <a:p>
            <a:pPr marL="285750" indent="-285750">
              <a:buClr>
                <a:schemeClr val="accent2"/>
              </a:buClr>
              <a:buFont typeface="Arial" panose="020B0604020202020204" pitchFamily="34" charset="0"/>
              <a:buChar char="•"/>
            </a:pPr>
            <a:r>
              <a:rPr lang="en-US" sz="1400" b="1" dirty="0">
                <a:solidFill>
                  <a:schemeClr val="tx1"/>
                </a:solidFill>
              </a:rPr>
              <a:t>Low:</a:t>
            </a:r>
            <a:r>
              <a:rPr lang="en-US" sz="1400" dirty="0">
                <a:solidFill>
                  <a:schemeClr val="tx1"/>
                </a:solidFill>
              </a:rPr>
              <a:t> Affects a small segment or secondary metric</a:t>
            </a:r>
          </a:p>
          <a:p>
            <a:pPr marL="285750" indent="-285750">
              <a:buClr>
                <a:schemeClr val="accent2"/>
              </a:buClr>
              <a:buFont typeface="Arial" panose="020B0604020202020204" pitchFamily="34" charset="0"/>
              <a:buChar char="•"/>
            </a:pPr>
            <a:r>
              <a:rPr lang="en-US" sz="1400" b="1" dirty="0">
                <a:solidFill>
                  <a:schemeClr val="tx1"/>
                </a:solidFill>
              </a:rPr>
              <a:t>Medium:</a:t>
            </a:r>
            <a:r>
              <a:rPr lang="en-US" sz="1400" dirty="0">
                <a:solidFill>
                  <a:schemeClr val="tx1"/>
                </a:solidFill>
              </a:rPr>
              <a:t> Affects a meaningful portion of customers</a:t>
            </a:r>
          </a:p>
          <a:p>
            <a:pPr marL="285750" indent="-285750">
              <a:buClr>
                <a:schemeClr val="accent2"/>
              </a:buClr>
              <a:buFont typeface="Arial" panose="020B0604020202020204" pitchFamily="34" charset="0"/>
              <a:buChar char="•"/>
            </a:pPr>
            <a:r>
              <a:rPr lang="en-US" sz="1400" b="1" dirty="0">
                <a:solidFill>
                  <a:schemeClr val="tx1"/>
                </a:solidFill>
              </a:rPr>
              <a:t>High:</a:t>
            </a:r>
            <a:r>
              <a:rPr lang="en-US" sz="1400" dirty="0">
                <a:solidFill>
                  <a:schemeClr val="tx1"/>
                </a:solidFill>
              </a:rPr>
              <a:t> Affects a core metric (conversion, retention, loyalty)</a:t>
            </a:r>
            <a:br>
              <a:rPr lang="en-US" sz="1600" dirty="0">
                <a:solidFill>
                  <a:schemeClr val="tx1"/>
                </a:solidFill>
              </a:rPr>
            </a:br>
            <a:endParaRPr lang="en-US" sz="1600" b="1" dirty="0">
              <a:solidFill>
                <a:schemeClr val="tx1"/>
              </a:solidFill>
            </a:endParaRPr>
          </a:p>
        </p:txBody>
      </p:sp>
      <p:sp>
        <p:nvSpPr>
          <p:cNvPr id="4" name="Title 1">
            <a:extLst>
              <a:ext uri="{FF2B5EF4-FFF2-40B4-BE49-F238E27FC236}">
                <a16:creationId xmlns:a16="http://schemas.microsoft.com/office/drawing/2014/main" id="{1BC3555B-3903-49C7-513C-56D90B3653BA}"/>
              </a:ext>
            </a:extLst>
          </p:cNvPr>
          <p:cNvSpPr txBox="1">
            <a:spLocks/>
          </p:cNvSpPr>
          <p:nvPr/>
        </p:nvSpPr>
        <p:spPr bwMode="auto">
          <a:xfrm>
            <a:off x="610398" y="952331"/>
            <a:ext cx="10971212" cy="424934"/>
          </a:xfrm>
          <a:prstGeom prst="rect">
            <a:avLst/>
          </a:prstGeom>
          <a:noFill/>
          <a:ln>
            <a:noFill/>
          </a:ln>
          <a:effectLst/>
        </p:spPr>
        <p:txBody>
          <a:bodyPr vert="horz" wrap="square" lIns="0" tIns="0" rIns="0" bIns="0" numCol="1" rtlCol="0" anchor="ctr" anchorCtr="0" compatLnSpc="1">
            <a:prstTxWarp prst="textNoShape">
              <a:avLst/>
            </a:prstTxWarp>
            <a:noAutofit/>
          </a:bodyPr>
          <a:lstStyle>
            <a:lvl1pPr algn="l" rtl="0" eaLnBrk="1" fontAlgn="base" hangingPunct="1">
              <a:lnSpc>
                <a:spcPct val="90000"/>
              </a:lnSpc>
              <a:spcBef>
                <a:spcPct val="0"/>
              </a:spcBef>
              <a:spcAft>
                <a:spcPct val="0"/>
              </a:spcAft>
              <a:defRPr lang="en-US" sz="2800" kern="1200" spc="0" baseline="0">
                <a:solidFill>
                  <a:srgbClr val="07235F"/>
                </a:solidFill>
                <a:latin typeface="+mj-lt"/>
                <a:ea typeface="ＭＳ Ｐゴシック" charset="0"/>
                <a:cs typeface="Segoe UI Semibold" panose="020B0702040204020203" pitchFamily="34" charset="0"/>
              </a:defRPr>
            </a:lvl1pPr>
            <a:lvl2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2pPr>
            <a:lvl3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3pPr>
            <a:lvl4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4pPr>
            <a:lvl5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5pPr>
            <a:lvl6pPr marL="457332"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6pPr>
            <a:lvl7pPr marL="914664"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7pPr>
            <a:lvl8pPr marL="1371994"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8pPr>
            <a:lvl9pPr marL="1829328"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9pPr>
          </a:lstStyle>
          <a:p>
            <a:pPr>
              <a:lnSpc>
                <a:spcPct val="95000"/>
              </a:lnSpc>
            </a:pPr>
            <a:r>
              <a:rPr lang="en-US" dirty="0"/>
              <a:t>Worksheet 4: Define Strategy </a:t>
            </a:r>
            <a:r>
              <a:rPr lang="en-US" sz="2000" dirty="0">
                <a:latin typeface="+mn-lt"/>
              </a:rPr>
              <a:t>(continued on next page)</a:t>
            </a:r>
            <a:endParaRPr lang="en-US" b="1" dirty="0">
              <a:latin typeface="+mn-lt"/>
            </a:endParaRPr>
          </a:p>
        </p:txBody>
      </p:sp>
      <p:sp>
        <p:nvSpPr>
          <p:cNvPr id="5" name="TextBox 4">
            <a:extLst>
              <a:ext uri="{FF2B5EF4-FFF2-40B4-BE49-F238E27FC236}">
                <a16:creationId xmlns:a16="http://schemas.microsoft.com/office/drawing/2014/main" id="{DCC80972-F95F-038A-0E5E-A5A0579D2B32}"/>
              </a:ext>
            </a:extLst>
          </p:cNvPr>
          <p:cNvSpPr txBox="1"/>
          <p:nvPr/>
        </p:nvSpPr>
        <p:spPr>
          <a:xfrm>
            <a:off x="608172" y="549533"/>
            <a:ext cx="6127750" cy="184666"/>
          </a:xfrm>
          <a:prstGeom prst="rect">
            <a:avLst/>
          </a:prstGeom>
          <a:noFill/>
        </p:spPr>
        <p:txBody>
          <a:bodyPr wrap="square" lIns="0" tIns="0" rIns="0" bIns="0">
            <a:spAutoFit/>
          </a:bodyPr>
          <a:lstStyle/>
          <a:p>
            <a:r>
              <a:rPr lang="en-US" sz="1200" dirty="0">
                <a:solidFill>
                  <a:schemeClr val="accent1"/>
                </a:solidFill>
              </a:rPr>
              <a:t>/ SECTION 1: Worksheets: Establish Context</a:t>
            </a:r>
          </a:p>
        </p:txBody>
      </p:sp>
    </p:spTree>
    <p:extLst>
      <p:ext uri="{BB962C8B-B14F-4D97-AF65-F5344CB8AC3E}">
        <p14:creationId xmlns:p14="http://schemas.microsoft.com/office/powerpoint/2010/main" val="456388199"/>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D9D427A8-2CFE-2CC5-E822-BD37C98C9E8F}"/>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1A0279B-EF01-1A82-68BF-D8AC3C66BDDA}"/>
              </a:ext>
            </a:extLst>
          </p:cNvPr>
          <p:cNvGraphicFramePr>
            <a:graphicFrameLocks noGrp="1"/>
          </p:cNvGraphicFramePr>
          <p:nvPr>
            <p:extLst>
              <p:ext uri="{D42A27DB-BD31-4B8C-83A1-F6EECF244321}">
                <p14:modId xmlns:p14="http://schemas.microsoft.com/office/powerpoint/2010/main" val="1600060551"/>
              </p:ext>
            </p:extLst>
          </p:nvPr>
        </p:nvGraphicFramePr>
        <p:xfrm>
          <a:off x="608141" y="1628202"/>
          <a:ext cx="10971212" cy="4680266"/>
        </p:xfrm>
        <a:graphic>
          <a:graphicData uri="http://schemas.openxmlformats.org/drawingml/2006/table">
            <a:tbl>
              <a:tblPr firstRow="1" bandRow="1">
                <a:tableStyleId>{5C22544A-7EE6-4342-B048-85BDC9FD1C3A}</a:tableStyleId>
              </a:tblPr>
              <a:tblGrid>
                <a:gridCol w="1828535">
                  <a:extLst>
                    <a:ext uri="{9D8B030D-6E8A-4147-A177-3AD203B41FA5}">
                      <a16:colId xmlns:a16="http://schemas.microsoft.com/office/drawing/2014/main" val="4162459870"/>
                    </a:ext>
                  </a:extLst>
                </a:gridCol>
                <a:gridCol w="1828535">
                  <a:extLst>
                    <a:ext uri="{9D8B030D-6E8A-4147-A177-3AD203B41FA5}">
                      <a16:colId xmlns:a16="http://schemas.microsoft.com/office/drawing/2014/main" val="504508023"/>
                    </a:ext>
                  </a:extLst>
                </a:gridCol>
                <a:gridCol w="1828535">
                  <a:extLst>
                    <a:ext uri="{9D8B030D-6E8A-4147-A177-3AD203B41FA5}">
                      <a16:colId xmlns:a16="http://schemas.microsoft.com/office/drawing/2014/main" val="1950153613"/>
                    </a:ext>
                  </a:extLst>
                </a:gridCol>
                <a:gridCol w="609512">
                  <a:extLst>
                    <a:ext uri="{9D8B030D-6E8A-4147-A177-3AD203B41FA5}">
                      <a16:colId xmlns:a16="http://schemas.microsoft.com/office/drawing/2014/main" val="1026872130"/>
                    </a:ext>
                  </a:extLst>
                </a:gridCol>
                <a:gridCol w="609512">
                  <a:extLst>
                    <a:ext uri="{9D8B030D-6E8A-4147-A177-3AD203B41FA5}">
                      <a16:colId xmlns:a16="http://schemas.microsoft.com/office/drawing/2014/main" val="1764679948"/>
                    </a:ext>
                  </a:extLst>
                </a:gridCol>
                <a:gridCol w="609512">
                  <a:extLst>
                    <a:ext uri="{9D8B030D-6E8A-4147-A177-3AD203B41FA5}">
                      <a16:colId xmlns:a16="http://schemas.microsoft.com/office/drawing/2014/main" val="3979014211"/>
                    </a:ext>
                  </a:extLst>
                </a:gridCol>
                <a:gridCol w="609512">
                  <a:extLst>
                    <a:ext uri="{9D8B030D-6E8A-4147-A177-3AD203B41FA5}">
                      <a16:colId xmlns:a16="http://schemas.microsoft.com/office/drawing/2014/main" val="3938333489"/>
                    </a:ext>
                  </a:extLst>
                </a:gridCol>
                <a:gridCol w="609512">
                  <a:extLst>
                    <a:ext uri="{9D8B030D-6E8A-4147-A177-3AD203B41FA5}">
                      <a16:colId xmlns:a16="http://schemas.microsoft.com/office/drawing/2014/main" val="122629829"/>
                    </a:ext>
                  </a:extLst>
                </a:gridCol>
                <a:gridCol w="609512">
                  <a:extLst>
                    <a:ext uri="{9D8B030D-6E8A-4147-A177-3AD203B41FA5}">
                      <a16:colId xmlns:a16="http://schemas.microsoft.com/office/drawing/2014/main" val="3569777649"/>
                    </a:ext>
                  </a:extLst>
                </a:gridCol>
                <a:gridCol w="1828535">
                  <a:extLst>
                    <a:ext uri="{9D8B030D-6E8A-4147-A177-3AD203B41FA5}">
                      <a16:colId xmlns:a16="http://schemas.microsoft.com/office/drawing/2014/main" val="3088584156"/>
                    </a:ext>
                  </a:extLst>
                </a:gridCol>
              </a:tblGrid>
              <a:tr h="720242">
                <a:tc>
                  <a:txBody>
                    <a:bodyPr/>
                    <a:lstStyle/>
                    <a:p>
                      <a:pPr algn="ctr" rtl="0" fontAlgn="t">
                        <a:spcBef>
                          <a:spcPts val="1600"/>
                        </a:spcBef>
                        <a:spcAft>
                          <a:spcPts val="400"/>
                        </a:spcAft>
                        <a:buNone/>
                      </a:pPr>
                      <a:r>
                        <a:rPr lang="en-US" sz="1400" b="1" i="0" u="none" strike="noStrike" dirty="0">
                          <a:solidFill>
                            <a:schemeClr val="bg1"/>
                          </a:solidFill>
                          <a:effectLst/>
                          <a:latin typeface="+mn-lt"/>
                        </a:rPr>
                        <a:t>Action</a:t>
                      </a:r>
                      <a:endParaRPr lang="en-US" sz="1400" dirty="0">
                        <a:solidFill>
                          <a:schemeClr val="bg1"/>
                        </a:solidFill>
                        <a:effectLst/>
                        <a:latin typeface="+mn-lt"/>
                      </a:endParaRPr>
                    </a:p>
                  </a:txBody>
                  <a:tcPr marL="63500" marR="63500" marT="63500" marB="63500" anchor="ctr">
                    <a:solidFill>
                      <a:schemeClr val="accent2"/>
                    </a:solidFill>
                  </a:tcPr>
                </a:tc>
                <a:tc>
                  <a:txBody>
                    <a:bodyPr/>
                    <a:lstStyle/>
                    <a:p>
                      <a:pPr algn="ctr" rtl="0" fontAlgn="t">
                        <a:spcBef>
                          <a:spcPts val="1600"/>
                        </a:spcBef>
                        <a:spcAft>
                          <a:spcPts val="400"/>
                        </a:spcAft>
                        <a:buNone/>
                      </a:pPr>
                      <a:r>
                        <a:rPr lang="en-US" sz="1400" b="1" i="0" u="none" strike="noStrike">
                          <a:solidFill>
                            <a:schemeClr val="bg1"/>
                          </a:solidFill>
                          <a:effectLst/>
                          <a:latin typeface="+mn-lt"/>
                        </a:rPr>
                        <a:t>Why</a:t>
                      </a:r>
                      <a:endParaRPr lang="en-US" sz="1400">
                        <a:solidFill>
                          <a:schemeClr val="bg1"/>
                        </a:solidFill>
                        <a:effectLst/>
                        <a:latin typeface="+mn-lt"/>
                      </a:endParaRPr>
                    </a:p>
                  </a:txBody>
                  <a:tcPr marL="63500" marR="63500" marT="63500" marB="63500" anchor="ctr">
                    <a:solidFill>
                      <a:schemeClr val="accent2"/>
                    </a:solidFill>
                  </a:tcPr>
                </a:tc>
                <a:tc>
                  <a:txBody>
                    <a:bodyPr/>
                    <a:lstStyle/>
                    <a:p>
                      <a:pPr algn="ctr" rtl="0" fontAlgn="t">
                        <a:spcBef>
                          <a:spcPts val="1600"/>
                        </a:spcBef>
                        <a:spcAft>
                          <a:spcPts val="400"/>
                        </a:spcAft>
                        <a:buNone/>
                      </a:pPr>
                      <a:r>
                        <a:rPr lang="en-US" sz="1400" b="1" i="0" u="none" strike="noStrike">
                          <a:solidFill>
                            <a:schemeClr val="bg1"/>
                          </a:solidFill>
                          <a:effectLst/>
                          <a:latin typeface="+mn-lt"/>
                        </a:rPr>
                        <a:t>Owner</a:t>
                      </a:r>
                      <a:endParaRPr lang="en-US" sz="1400">
                        <a:solidFill>
                          <a:schemeClr val="bg1"/>
                        </a:solidFill>
                        <a:effectLst/>
                        <a:latin typeface="+mn-lt"/>
                      </a:endParaRPr>
                    </a:p>
                  </a:txBody>
                  <a:tcPr marL="63500" marR="63500" marT="63500" marB="63500" anchor="ctr">
                    <a:solidFill>
                      <a:schemeClr val="accent2"/>
                    </a:solidFill>
                  </a:tcPr>
                </a:tc>
                <a:tc gridSpan="3">
                  <a:txBody>
                    <a:bodyPr/>
                    <a:lstStyle/>
                    <a:p>
                      <a:pPr algn="ctr" rtl="0" fontAlgn="t">
                        <a:spcBef>
                          <a:spcPts val="1600"/>
                        </a:spcBef>
                        <a:spcAft>
                          <a:spcPts val="400"/>
                        </a:spcAft>
                        <a:buNone/>
                      </a:pPr>
                      <a:r>
                        <a:rPr lang="en-US" sz="1400" b="1" i="0" u="none" strike="noStrike">
                          <a:solidFill>
                            <a:schemeClr val="bg1"/>
                          </a:solidFill>
                          <a:effectLst/>
                          <a:latin typeface="+mn-lt"/>
                        </a:rPr>
                        <a:t>Effort</a:t>
                      </a:r>
                      <a:endParaRPr lang="en-US" sz="1400">
                        <a:solidFill>
                          <a:schemeClr val="bg1"/>
                        </a:solidFill>
                        <a:effectLst/>
                        <a:latin typeface="+mn-lt"/>
                      </a:endParaRPr>
                    </a:p>
                  </a:txBody>
                  <a:tcPr marL="63500" marR="63500" marT="63500" marB="63500" anchor="ctr">
                    <a:solidFill>
                      <a:schemeClr val="accent2"/>
                    </a:solidFill>
                  </a:tcPr>
                </a:tc>
                <a:tc hMerge="1">
                  <a:txBody>
                    <a:bodyPr/>
                    <a:lstStyle/>
                    <a:p>
                      <a:endParaRPr lang="en-US"/>
                    </a:p>
                  </a:txBody>
                  <a:tcPr/>
                </a:tc>
                <a:tc hMerge="1">
                  <a:txBody>
                    <a:bodyPr/>
                    <a:lstStyle/>
                    <a:p>
                      <a:endParaRPr lang="en-US"/>
                    </a:p>
                  </a:txBody>
                  <a:tcPr/>
                </a:tc>
                <a:tc gridSpan="3">
                  <a:txBody>
                    <a:bodyPr/>
                    <a:lstStyle/>
                    <a:p>
                      <a:pPr algn="ctr" rtl="0" fontAlgn="t">
                        <a:spcBef>
                          <a:spcPts val="1600"/>
                        </a:spcBef>
                        <a:spcAft>
                          <a:spcPts val="400"/>
                        </a:spcAft>
                        <a:buNone/>
                      </a:pPr>
                      <a:r>
                        <a:rPr lang="en-US" sz="1400" b="1" i="0" u="none" strike="noStrike">
                          <a:solidFill>
                            <a:schemeClr val="bg1"/>
                          </a:solidFill>
                          <a:effectLst/>
                          <a:latin typeface="+mn-lt"/>
                        </a:rPr>
                        <a:t>Impact</a:t>
                      </a:r>
                      <a:endParaRPr lang="en-US" sz="1400">
                        <a:solidFill>
                          <a:schemeClr val="bg1"/>
                        </a:solidFill>
                        <a:effectLst/>
                        <a:latin typeface="+mn-lt"/>
                      </a:endParaRPr>
                    </a:p>
                  </a:txBody>
                  <a:tcPr marL="63500" marR="63500" marT="63500" marB="63500" anchor="ctr">
                    <a:solidFill>
                      <a:schemeClr val="accent2"/>
                    </a:solidFill>
                  </a:tcPr>
                </a:tc>
                <a:tc hMerge="1">
                  <a:txBody>
                    <a:bodyPr/>
                    <a:lstStyle/>
                    <a:p>
                      <a:endParaRPr lang="en-US"/>
                    </a:p>
                  </a:txBody>
                  <a:tcPr/>
                </a:tc>
                <a:tc hMerge="1">
                  <a:txBody>
                    <a:bodyPr/>
                    <a:lstStyle/>
                    <a:p>
                      <a:endParaRPr lang="en-US"/>
                    </a:p>
                  </a:txBody>
                  <a:tcPr/>
                </a:tc>
                <a:tc>
                  <a:txBody>
                    <a:bodyPr/>
                    <a:lstStyle/>
                    <a:p>
                      <a:pPr algn="ctr" rtl="0" fontAlgn="t">
                        <a:spcBef>
                          <a:spcPts val="1600"/>
                        </a:spcBef>
                        <a:spcAft>
                          <a:spcPts val="400"/>
                        </a:spcAft>
                        <a:buNone/>
                      </a:pPr>
                      <a:r>
                        <a:rPr lang="en-US" sz="1400" b="1" i="0" u="none" strike="noStrike" dirty="0">
                          <a:solidFill>
                            <a:schemeClr val="bg1"/>
                          </a:solidFill>
                          <a:effectLst/>
                          <a:latin typeface="+mn-lt"/>
                        </a:rPr>
                        <a:t>Success Metric</a:t>
                      </a:r>
                      <a:endParaRPr lang="en-US" sz="1400" dirty="0">
                        <a:solidFill>
                          <a:schemeClr val="bg1"/>
                        </a:solidFill>
                        <a:effectLst/>
                        <a:latin typeface="+mn-lt"/>
                      </a:endParaRPr>
                    </a:p>
                  </a:txBody>
                  <a:tcPr marL="63500" marR="63500" marT="63500" marB="63500" anchor="ctr">
                    <a:solidFill>
                      <a:schemeClr val="accent2"/>
                    </a:solidFill>
                  </a:tcPr>
                </a:tc>
                <a:extLst>
                  <a:ext uri="{0D108BD9-81ED-4DB2-BD59-A6C34878D82A}">
                    <a16:rowId xmlns:a16="http://schemas.microsoft.com/office/drawing/2014/main" val="54008033"/>
                  </a:ext>
                </a:extLst>
              </a:tr>
              <a:tr h="862988">
                <a:tc>
                  <a:txBody>
                    <a:bodyPr/>
                    <a:lstStyle/>
                    <a:p>
                      <a:pPr rtl="0" fontAlgn="t">
                        <a:spcBef>
                          <a:spcPts val="1600"/>
                        </a:spcBef>
                        <a:spcAft>
                          <a:spcPts val="400"/>
                        </a:spcAft>
                        <a:buNone/>
                      </a:pPr>
                      <a:r>
                        <a:rPr lang="en-US" sz="1400" b="0" i="1" u="none" strike="noStrike" dirty="0">
                          <a:solidFill>
                            <a:srgbClr val="434343"/>
                          </a:solidFill>
                          <a:effectLst/>
                          <a:latin typeface="+mn-lt"/>
                        </a:rPr>
                        <a:t>Ex. Fix mobile promo validation</a:t>
                      </a:r>
                      <a:endParaRPr lang="en-US" sz="1400" i="1" dirty="0">
                        <a:effectLst/>
                        <a:latin typeface="+mn-lt"/>
                      </a:endParaRPr>
                    </a:p>
                  </a:txBody>
                  <a:tcPr marL="63500" marR="63500" marT="63500" marB="63500">
                    <a:solidFill>
                      <a:srgbClr val="F1F1F1"/>
                    </a:solidFill>
                  </a:tcPr>
                </a:tc>
                <a:tc>
                  <a:txBody>
                    <a:bodyPr/>
                    <a:lstStyle/>
                    <a:p>
                      <a:pPr rtl="0" fontAlgn="t">
                        <a:spcBef>
                          <a:spcPts val="1600"/>
                        </a:spcBef>
                        <a:spcAft>
                          <a:spcPts val="400"/>
                        </a:spcAft>
                        <a:buNone/>
                      </a:pPr>
                      <a:r>
                        <a:rPr lang="en-US" sz="1400" b="0" i="1" u="none" strike="noStrike">
                          <a:solidFill>
                            <a:srgbClr val="434343"/>
                          </a:solidFill>
                          <a:effectLst/>
                          <a:latin typeface="+mn-lt"/>
                        </a:rPr>
                        <a:t>Primary driver of abandonment</a:t>
                      </a:r>
                      <a:endParaRPr lang="en-US" sz="1400" i="1">
                        <a:effectLst/>
                        <a:latin typeface="+mn-lt"/>
                      </a:endParaRPr>
                    </a:p>
                  </a:txBody>
                  <a:tcPr marL="63500" marR="63500" marT="63500" marB="63500">
                    <a:solidFill>
                      <a:srgbClr val="F1F1F1"/>
                    </a:solidFill>
                  </a:tcPr>
                </a:tc>
                <a:tc>
                  <a:txBody>
                    <a:bodyPr/>
                    <a:lstStyle/>
                    <a:p>
                      <a:pPr rtl="0" fontAlgn="t">
                        <a:spcBef>
                          <a:spcPts val="1600"/>
                        </a:spcBef>
                        <a:spcAft>
                          <a:spcPts val="400"/>
                        </a:spcAft>
                        <a:buNone/>
                      </a:pPr>
                      <a:r>
                        <a:rPr lang="en-US" sz="1400" b="0" i="1" u="none" strike="noStrike">
                          <a:solidFill>
                            <a:srgbClr val="434343"/>
                          </a:solidFill>
                          <a:effectLst/>
                          <a:latin typeface="+mn-lt"/>
                        </a:rPr>
                        <a:t>Engineering</a:t>
                      </a:r>
                      <a:endParaRPr lang="en-US" sz="1400" i="1">
                        <a:effectLst/>
                        <a:latin typeface="+mn-lt"/>
                      </a:endParaRPr>
                    </a:p>
                  </a:txBody>
                  <a:tcPr marL="63500" marR="63500" marT="63500" marB="63500">
                    <a:solidFill>
                      <a:srgbClr val="F1F1F1"/>
                    </a:solidFill>
                  </a:tcPr>
                </a:tc>
                <a:tc gridSpan="3">
                  <a:txBody>
                    <a:bodyPr/>
                    <a:lstStyle/>
                    <a:p>
                      <a:pPr rtl="0" fontAlgn="t">
                        <a:spcBef>
                          <a:spcPts val="1600"/>
                        </a:spcBef>
                        <a:spcAft>
                          <a:spcPts val="400"/>
                        </a:spcAft>
                        <a:buNone/>
                      </a:pPr>
                      <a:r>
                        <a:rPr lang="en-US" sz="1400" b="0" i="1" u="none" strike="noStrike" dirty="0">
                          <a:solidFill>
                            <a:srgbClr val="434343"/>
                          </a:solidFill>
                          <a:effectLst/>
                          <a:latin typeface="+mn-lt"/>
                        </a:rPr>
                        <a:t>Medium</a:t>
                      </a:r>
                      <a:endParaRPr lang="en-US" sz="1400" i="1" dirty="0">
                        <a:effectLst/>
                        <a:latin typeface="+mn-lt"/>
                      </a:endParaRPr>
                    </a:p>
                  </a:txBody>
                  <a:tcPr marL="63500" marR="63500" marT="63500" marB="63500">
                    <a:solidFill>
                      <a:srgbClr val="F1F1F1"/>
                    </a:solidFill>
                  </a:tcPr>
                </a:tc>
                <a:tc hMerge="1">
                  <a:txBody>
                    <a:bodyPr/>
                    <a:lstStyle/>
                    <a:p>
                      <a:endParaRPr lang="en-US"/>
                    </a:p>
                  </a:txBody>
                  <a:tcPr/>
                </a:tc>
                <a:tc hMerge="1">
                  <a:txBody>
                    <a:bodyPr/>
                    <a:lstStyle/>
                    <a:p>
                      <a:endParaRPr lang="en-US"/>
                    </a:p>
                  </a:txBody>
                  <a:tcPr/>
                </a:tc>
                <a:tc gridSpan="3">
                  <a:txBody>
                    <a:bodyPr/>
                    <a:lstStyle/>
                    <a:p>
                      <a:pPr rtl="0" fontAlgn="t">
                        <a:spcBef>
                          <a:spcPts val="1600"/>
                        </a:spcBef>
                        <a:spcAft>
                          <a:spcPts val="400"/>
                        </a:spcAft>
                        <a:buNone/>
                      </a:pPr>
                      <a:r>
                        <a:rPr lang="en-US" sz="1400" b="0" i="1" u="none" strike="noStrike" dirty="0">
                          <a:solidFill>
                            <a:srgbClr val="434343"/>
                          </a:solidFill>
                          <a:effectLst/>
                          <a:latin typeface="+mn-lt"/>
                        </a:rPr>
                        <a:t>High</a:t>
                      </a:r>
                      <a:endParaRPr lang="en-US" sz="1400" i="1" dirty="0">
                        <a:effectLst/>
                        <a:latin typeface="+mn-lt"/>
                      </a:endParaRPr>
                    </a:p>
                  </a:txBody>
                  <a:tcPr marL="63500" marR="63500" marT="63500" marB="63500">
                    <a:solidFill>
                      <a:srgbClr val="F1F1F1"/>
                    </a:solidFill>
                  </a:tcPr>
                </a:tc>
                <a:tc hMerge="1">
                  <a:txBody>
                    <a:bodyPr/>
                    <a:lstStyle/>
                    <a:p>
                      <a:endParaRPr lang="en-US"/>
                    </a:p>
                  </a:txBody>
                  <a:tcPr/>
                </a:tc>
                <a:tc hMerge="1">
                  <a:txBody>
                    <a:bodyPr/>
                    <a:lstStyle/>
                    <a:p>
                      <a:endParaRPr lang="en-US"/>
                    </a:p>
                  </a:txBody>
                  <a:tcPr/>
                </a:tc>
                <a:tc>
                  <a:txBody>
                    <a:bodyPr/>
                    <a:lstStyle/>
                    <a:p>
                      <a:pPr rtl="0" fontAlgn="t">
                        <a:spcBef>
                          <a:spcPts val="1600"/>
                        </a:spcBef>
                        <a:spcAft>
                          <a:spcPts val="400"/>
                        </a:spcAft>
                        <a:buNone/>
                      </a:pPr>
                      <a:r>
                        <a:rPr lang="en-US" sz="1400" b="0" i="1" u="none" strike="noStrike" dirty="0">
                          <a:solidFill>
                            <a:srgbClr val="434343"/>
                          </a:solidFill>
                          <a:effectLst/>
                          <a:latin typeface="+mn-lt"/>
                        </a:rPr>
                        <a:t>Mobile checkout +10%</a:t>
                      </a:r>
                      <a:endParaRPr lang="en-US" sz="1400" i="1" dirty="0">
                        <a:effectLst/>
                        <a:latin typeface="+mn-lt"/>
                      </a:endParaRPr>
                    </a:p>
                  </a:txBody>
                  <a:tcPr marL="63500" marR="63500" marT="63500" marB="63500">
                    <a:solidFill>
                      <a:srgbClr val="F1F1F1"/>
                    </a:solidFill>
                  </a:tcPr>
                </a:tc>
                <a:extLst>
                  <a:ext uri="{0D108BD9-81ED-4DB2-BD59-A6C34878D82A}">
                    <a16:rowId xmlns:a16="http://schemas.microsoft.com/office/drawing/2014/main" val="1463693791"/>
                  </a:ext>
                </a:extLst>
              </a:tr>
              <a:tr h="774259">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pPr marL="285750" indent="-285750">
                        <a:buFont typeface="Wingdings" pitchFamily="2" charset="2"/>
                        <a:buChar char="q"/>
                      </a:pPr>
                      <a:r>
                        <a:rPr lang="en-US" sz="1400" dirty="0">
                          <a:solidFill>
                            <a:schemeClr val="tx1"/>
                          </a:solidFill>
                        </a:rPr>
                        <a:t>L</a:t>
                      </a:r>
                    </a:p>
                  </a:txBody>
                  <a:tcPr>
                    <a:solidFill>
                      <a:schemeClr val="bg1"/>
                    </a:solidFill>
                  </a:tcPr>
                </a:tc>
                <a:tc>
                  <a:txBody>
                    <a:bodyPr/>
                    <a:lstStyle/>
                    <a:p>
                      <a:pPr marL="285750" indent="-285750">
                        <a:buFont typeface="Wingdings" pitchFamily="2" charset="2"/>
                        <a:buChar char="q"/>
                      </a:pPr>
                      <a:r>
                        <a:rPr lang="en-US" sz="1400" b="0" i="0" u="none" strike="noStrike" dirty="0">
                          <a:solidFill>
                            <a:schemeClr val="tx1"/>
                          </a:solidFill>
                          <a:effectLst/>
                          <a:latin typeface="+mn-lt"/>
                        </a:rPr>
                        <a:t>M</a:t>
                      </a:r>
                      <a:endParaRPr lang="en-US" sz="1400" dirty="0">
                        <a:solidFill>
                          <a:schemeClr val="tx1"/>
                        </a:solidFill>
                      </a:endParaRPr>
                    </a:p>
                  </a:txBody>
                  <a:tcPr>
                    <a:solidFill>
                      <a:schemeClr val="bg1"/>
                    </a:solidFill>
                  </a:tcPr>
                </a:tc>
                <a:tc>
                  <a:txBody>
                    <a:bodyPr/>
                    <a:lstStyle/>
                    <a:p>
                      <a:pPr marL="285750" indent="-285750">
                        <a:buFont typeface="Wingdings" pitchFamily="2" charset="2"/>
                        <a:buChar char="q"/>
                      </a:pPr>
                      <a:r>
                        <a:rPr lang="en-US" sz="1400" dirty="0">
                          <a:solidFill>
                            <a:schemeClr val="tx1"/>
                          </a:solidFill>
                        </a:rPr>
                        <a:t>H</a:t>
                      </a:r>
                    </a:p>
                  </a:txBody>
                  <a:tcPr>
                    <a:solidFill>
                      <a:schemeClr val="bg1"/>
                    </a:solidFill>
                  </a:tcPr>
                </a:tc>
                <a:tc>
                  <a:txBody>
                    <a:bodyPr/>
                    <a:lstStyle/>
                    <a:p>
                      <a:pPr marL="285750" indent="-285750">
                        <a:buFont typeface="Wingdings" pitchFamily="2" charset="2"/>
                        <a:buChar char="q"/>
                      </a:pPr>
                      <a:r>
                        <a:rPr lang="en-US" sz="1400" dirty="0">
                          <a:solidFill>
                            <a:schemeClr val="tx1"/>
                          </a:solidFill>
                        </a:rPr>
                        <a:t>L</a:t>
                      </a:r>
                    </a:p>
                  </a:txBody>
                  <a:tcPr>
                    <a:solidFill>
                      <a:schemeClr val="bg1"/>
                    </a:solidFill>
                  </a:tcPr>
                </a:tc>
                <a:tc>
                  <a:txBody>
                    <a:bodyPr/>
                    <a:lstStyle/>
                    <a:p>
                      <a:pPr marL="285750" indent="-285750">
                        <a:buFont typeface="Wingdings" pitchFamily="2" charset="2"/>
                        <a:buChar char="q"/>
                      </a:pPr>
                      <a:r>
                        <a:rPr lang="en-US" sz="1400" b="0" i="0" u="none" strike="noStrike" dirty="0">
                          <a:solidFill>
                            <a:schemeClr val="tx1"/>
                          </a:solidFill>
                          <a:effectLst/>
                          <a:latin typeface="+mn-lt"/>
                        </a:rPr>
                        <a:t>M</a:t>
                      </a:r>
                      <a:endParaRPr lang="en-US" sz="1400" dirty="0">
                        <a:solidFill>
                          <a:schemeClr val="tx1"/>
                        </a:solidFill>
                      </a:endParaRPr>
                    </a:p>
                  </a:txBody>
                  <a:tcPr>
                    <a:solidFill>
                      <a:schemeClr val="bg1"/>
                    </a:solidFill>
                  </a:tcPr>
                </a:tc>
                <a:tc>
                  <a:txBody>
                    <a:bodyPr/>
                    <a:lstStyle/>
                    <a:p>
                      <a:pPr marL="285750" indent="-285750">
                        <a:buFont typeface="Wingdings" pitchFamily="2" charset="2"/>
                        <a:buChar char="q"/>
                      </a:pPr>
                      <a:r>
                        <a:rPr lang="en-US" sz="1400" dirty="0">
                          <a:solidFill>
                            <a:schemeClr val="tx1"/>
                          </a:solidFill>
                        </a:rPr>
                        <a:t>H</a:t>
                      </a:r>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494590634"/>
                  </a:ext>
                </a:extLst>
              </a:tr>
              <a:tr h="774259">
                <a:tc>
                  <a:txBody>
                    <a:bodyPr/>
                    <a:lstStyle/>
                    <a:p>
                      <a:endParaRPr lang="en-US" dirty="0"/>
                    </a:p>
                  </a:txBody>
                  <a:tcPr>
                    <a:solidFill>
                      <a:srgbClr val="F1F1F1"/>
                    </a:solidFill>
                  </a:tcPr>
                </a:tc>
                <a:tc>
                  <a:txBody>
                    <a:bodyPr/>
                    <a:lstStyle/>
                    <a:p>
                      <a:endParaRPr lang="en-US" dirty="0"/>
                    </a:p>
                  </a:txBody>
                  <a:tcPr>
                    <a:solidFill>
                      <a:srgbClr val="F1F1F1"/>
                    </a:solidFill>
                  </a:tcPr>
                </a:tc>
                <a:tc>
                  <a:txBody>
                    <a:bodyPr/>
                    <a:lstStyle/>
                    <a:p>
                      <a:endParaRPr lang="en-US" dirty="0"/>
                    </a:p>
                  </a:txBody>
                  <a:tcPr>
                    <a:solidFill>
                      <a:srgbClr val="F1F1F1"/>
                    </a:solidFill>
                  </a:tcPr>
                </a:tc>
                <a:tc>
                  <a:txBody>
                    <a:bodyPr/>
                    <a:lstStyle/>
                    <a:p>
                      <a:pPr marL="285750" indent="-285750">
                        <a:buFont typeface="Wingdings" pitchFamily="2" charset="2"/>
                        <a:buChar char="q"/>
                      </a:pPr>
                      <a:r>
                        <a:rPr lang="en-US" sz="1400" dirty="0">
                          <a:solidFill>
                            <a:schemeClr val="tx1"/>
                          </a:solidFill>
                        </a:rPr>
                        <a:t>L</a:t>
                      </a:r>
                    </a:p>
                  </a:txBody>
                  <a:tcPr>
                    <a:solidFill>
                      <a:srgbClr val="F1F1F1"/>
                    </a:solidFill>
                  </a:tcPr>
                </a:tc>
                <a:tc>
                  <a:txBody>
                    <a:bodyPr/>
                    <a:lstStyle/>
                    <a:p>
                      <a:pPr marL="285750" indent="-285750">
                        <a:buFont typeface="Wingdings" pitchFamily="2" charset="2"/>
                        <a:buChar char="q"/>
                      </a:pPr>
                      <a:r>
                        <a:rPr lang="en-US" sz="1400" b="0" i="0" u="none" strike="noStrike" dirty="0">
                          <a:solidFill>
                            <a:schemeClr val="tx1"/>
                          </a:solidFill>
                          <a:effectLst/>
                          <a:latin typeface="+mn-lt"/>
                        </a:rPr>
                        <a:t>M</a:t>
                      </a:r>
                      <a:endParaRPr lang="en-US" sz="1400" dirty="0">
                        <a:solidFill>
                          <a:schemeClr val="tx1"/>
                        </a:solidFill>
                      </a:endParaRPr>
                    </a:p>
                  </a:txBody>
                  <a:tcPr>
                    <a:solidFill>
                      <a:srgbClr val="F1F1F1"/>
                    </a:solidFill>
                  </a:tcPr>
                </a:tc>
                <a:tc>
                  <a:txBody>
                    <a:bodyPr/>
                    <a:lstStyle/>
                    <a:p>
                      <a:pPr marL="285750" indent="-285750">
                        <a:buFont typeface="Wingdings" pitchFamily="2" charset="2"/>
                        <a:buChar char="q"/>
                      </a:pPr>
                      <a:r>
                        <a:rPr lang="en-US" sz="1400" dirty="0">
                          <a:solidFill>
                            <a:schemeClr val="tx1"/>
                          </a:solidFill>
                        </a:rPr>
                        <a:t>H</a:t>
                      </a:r>
                    </a:p>
                  </a:txBody>
                  <a:tcPr>
                    <a:solidFill>
                      <a:srgbClr val="F1F1F1"/>
                    </a:solidFill>
                  </a:tcPr>
                </a:tc>
                <a:tc>
                  <a:txBody>
                    <a:bodyPr/>
                    <a:lstStyle/>
                    <a:p>
                      <a:pPr marL="285750" indent="-285750">
                        <a:buFont typeface="Wingdings" pitchFamily="2" charset="2"/>
                        <a:buChar char="q"/>
                      </a:pPr>
                      <a:r>
                        <a:rPr lang="en-US" sz="1400" dirty="0">
                          <a:solidFill>
                            <a:schemeClr val="tx1"/>
                          </a:solidFill>
                        </a:rPr>
                        <a:t>L</a:t>
                      </a:r>
                    </a:p>
                  </a:txBody>
                  <a:tcPr>
                    <a:solidFill>
                      <a:srgbClr val="F1F1F1"/>
                    </a:solidFill>
                  </a:tcPr>
                </a:tc>
                <a:tc>
                  <a:txBody>
                    <a:bodyPr/>
                    <a:lstStyle/>
                    <a:p>
                      <a:pPr marL="285750" indent="-285750">
                        <a:buFont typeface="Wingdings" pitchFamily="2" charset="2"/>
                        <a:buChar char="q"/>
                      </a:pPr>
                      <a:r>
                        <a:rPr lang="en-US" sz="1400" b="0" i="0" u="none" strike="noStrike" dirty="0">
                          <a:solidFill>
                            <a:schemeClr val="tx1"/>
                          </a:solidFill>
                          <a:effectLst/>
                          <a:latin typeface="+mn-lt"/>
                        </a:rPr>
                        <a:t>M</a:t>
                      </a:r>
                      <a:endParaRPr lang="en-US" sz="1400" dirty="0">
                        <a:solidFill>
                          <a:schemeClr val="tx1"/>
                        </a:solidFill>
                      </a:endParaRPr>
                    </a:p>
                  </a:txBody>
                  <a:tcPr>
                    <a:solidFill>
                      <a:srgbClr val="F1F1F1"/>
                    </a:solidFill>
                  </a:tcPr>
                </a:tc>
                <a:tc>
                  <a:txBody>
                    <a:bodyPr/>
                    <a:lstStyle/>
                    <a:p>
                      <a:pPr marL="285750" indent="-285750">
                        <a:buFont typeface="Wingdings" pitchFamily="2" charset="2"/>
                        <a:buChar char="q"/>
                      </a:pPr>
                      <a:r>
                        <a:rPr lang="en-US" sz="1400" dirty="0">
                          <a:solidFill>
                            <a:schemeClr val="tx1"/>
                          </a:solidFill>
                        </a:rPr>
                        <a:t>H</a:t>
                      </a:r>
                    </a:p>
                  </a:txBody>
                  <a:tcPr>
                    <a:solidFill>
                      <a:srgbClr val="F1F1F1"/>
                    </a:solidFill>
                  </a:tcPr>
                </a:tc>
                <a:tc>
                  <a:txBody>
                    <a:bodyPr/>
                    <a:lstStyle/>
                    <a:p>
                      <a:endParaRPr lang="en-US" dirty="0"/>
                    </a:p>
                  </a:txBody>
                  <a:tcPr>
                    <a:solidFill>
                      <a:srgbClr val="F1F1F1"/>
                    </a:solidFill>
                  </a:tcPr>
                </a:tc>
                <a:extLst>
                  <a:ext uri="{0D108BD9-81ED-4DB2-BD59-A6C34878D82A}">
                    <a16:rowId xmlns:a16="http://schemas.microsoft.com/office/drawing/2014/main" val="2727060677"/>
                  </a:ext>
                </a:extLst>
              </a:tr>
              <a:tr h="774259">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pPr marL="285750" indent="-285750">
                        <a:buFont typeface="Wingdings" pitchFamily="2" charset="2"/>
                        <a:buChar char="q"/>
                      </a:pPr>
                      <a:r>
                        <a:rPr lang="en-US" sz="1400" dirty="0">
                          <a:solidFill>
                            <a:schemeClr val="tx1"/>
                          </a:solidFill>
                        </a:rPr>
                        <a:t>L</a:t>
                      </a:r>
                    </a:p>
                  </a:txBody>
                  <a:tcPr>
                    <a:solidFill>
                      <a:schemeClr val="bg1"/>
                    </a:solidFill>
                  </a:tcPr>
                </a:tc>
                <a:tc>
                  <a:txBody>
                    <a:bodyPr/>
                    <a:lstStyle/>
                    <a:p>
                      <a:pPr marL="285750" indent="-285750">
                        <a:buFont typeface="Wingdings" pitchFamily="2" charset="2"/>
                        <a:buChar char="q"/>
                      </a:pPr>
                      <a:r>
                        <a:rPr lang="en-US" sz="1400" b="0" i="0" u="none" strike="noStrike" dirty="0">
                          <a:solidFill>
                            <a:schemeClr val="tx1"/>
                          </a:solidFill>
                          <a:effectLst/>
                          <a:latin typeface="+mn-lt"/>
                        </a:rPr>
                        <a:t>M</a:t>
                      </a:r>
                      <a:endParaRPr lang="en-US" sz="1400" dirty="0">
                        <a:solidFill>
                          <a:schemeClr val="tx1"/>
                        </a:solidFill>
                      </a:endParaRPr>
                    </a:p>
                  </a:txBody>
                  <a:tcPr>
                    <a:solidFill>
                      <a:schemeClr val="bg1"/>
                    </a:solidFill>
                  </a:tcPr>
                </a:tc>
                <a:tc>
                  <a:txBody>
                    <a:bodyPr/>
                    <a:lstStyle/>
                    <a:p>
                      <a:pPr marL="285750" indent="-285750">
                        <a:buFont typeface="Wingdings" pitchFamily="2" charset="2"/>
                        <a:buChar char="q"/>
                      </a:pPr>
                      <a:r>
                        <a:rPr lang="en-US" sz="1400" dirty="0">
                          <a:solidFill>
                            <a:schemeClr val="tx1"/>
                          </a:solidFill>
                        </a:rPr>
                        <a:t>H</a:t>
                      </a:r>
                    </a:p>
                  </a:txBody>
                  <a:tcPr>
                    <a:solidFill>
                      <a:schemeClr val="bg1"/>
                    </a:solidFill>
                  </a:tcPr>
                </a:tc>
                <a:tc>
                  <a:txBody>
                    <a:bodyPr/>
                    <a:lstStyle/>
                    <a:p>
                      <a:pPr marL="285750" indent="-285750">
                        <a:buFont typeface="Wingdings" pitchFamily="2" charset="2"/>
                        <a:buChar char="q"/>
                      </a:pPr>
                      <a:r>
                        <a:rPr lang="en-US" sz="1400" dirty="0">
                          <a:solidFill>
                            <a:schemeClr val="tx1"/>
                          </a:solidFill>
                        </a:rPr>
                        <a:t>L</a:t>
                      </a:r>
                    </a:p>
                  </a:txBody>
                  <a:tcPr>
                    <a:solidFill>
                      <a:schemeClr val="bg1"/>
                    </a:solidFill>
                  </a:tcPr>
                </a:tc>
                <a:tc>
                  <a:txBody>
                    <a:bodyPr/>
                    <a:lstStyle/>
                    <a:p>
                      <a:pPr marL="285750" indent="-285750">
                        <a:buFont typeface="Wingdings" pitchFamily="2" charset="2"/>
                        <a:buChar char="q"/>
                      </a:pPr>
                      <a:r>
                        <a:rPr lang="en-US" sz="1400" b="0" i="0" u="none" strike="noStrike" dirty="0">
                          <a:solidFill>
                            <a:schemeClr val="tx1"/>
                          </a:solidFill>
                          <a:effectLst/>
                          <a:latin typeface="+mn-lt"/>
                        </a:rPr>
                        <a:t>M</a:t>
                      </a:r>
                      <a:endParaRPr lang="en-US" sz="1400" dirty="0">
                        <a:solidFill>
                          <a:schemeClr val="tx1"/>
                        </a:solidFill>
                      </a:endParaRPr>
                    </a:p>
                  </a:txBody>
                  <a:tcPr>
                    <a:solidFill>
                      <a:schemeClr val="bg1"/>
                    </a:solidFill>
                  </a:tcPr>
                </a:tc>
                <a:tc>
                  <a:txBody>
                    <a:bodyPr/>
                    <a:lstStyle/>
                    <a:p>
                      <a:pPr marL="285750" indent="-285750">
                        <a:buFont typeface="Wingdings" pitchFamily="2" charset="2"/>
                        <a:buChar char="q"/>
                      </a:pPr>
                      <a:r>
                        <a:rPr lang="en-US" sz="1400" dirty="0">
                          <a:solidFill>
                            <a:schemeClr val="tx1"/>
                          </a:solidFill>
                        </a:rPr>
                        <a:t>H</a:t>
                      </a:r>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317111492"/>
                  </a:ext>
                </a:extLst>
              </a:tr>
              <a:tr h="774259">
                <a:tc>
                  <a:txBody>
                    <a:bodyPr/>
                    <a:lstStyle/>
                    <a:p>
                      <a:endParaRPr lang="en-US" dirty="0"/>
                    </a:p>
                  </a:txBody>
                  <a:tcPr>
                    <a:solidFill>
                      <a:srgbClr val="F1F1F1"/>
                    </a:solidFill>
                  </a:tcPr>
                </a:tc>
                <a:tc>
                  <a:txBody>
                    <a:bodyPr/>
                    <a:lstStyle/>
                    <a:p>
                      <a:endParaRPr lang="en-US" dirty="0"/>
                    </a:p>
                  </a:txBody>
                  <a:tcPr>
                    <a:solidFill>
                      <a:srgbClr val="F1F1F1"/>
                    </a:solidFill>
                  </a:tcPr>
                </a:tc>
                <a:tc>
                  <a:txBody>
                    <a:bodyPr/>
                    <a:lstStyle/>
                    <a:p>
                      <a:endParaRPr lang="en-US" dirty="0"/>
                    </a:p>
                  </a:txBody>
                  <a:tcPr>
                    <a:solidFill>
                      <a:srgbClr val="F1F1F1"/>
                    </a:solidFill>
                  </a:tcPr>
                </a:tc>
                <a:tc>
                  <a:txBody>
                    <a:bodyPr/>
                    <a:lstStyle/>
                    <a:p>
                      <a:pPr marL="285750" indent="-285750">
                        <a:buFont typeface="Wingdings" pitchFamily="2" charset="2"/>
                        <a:buChar char="q"/>
                      </a:pPr>
                      <a:r>
                        <a:rPr lang="en-US" sz="1400" dirty="0">
                          <a:solidFill>
                            <a:schemeClr val="tx1"/>
                          </a:solidFill>
                        </a:rPr>
                        <a:t>L</a:t>
                      </a:r>
                    </a:p>
                  </a:txBody>
                  <a:tcPr>
                    <a:solidFill>
                      <a:srgbClr val="F1F1F1"/>
                    </a:solidFill>
                  </a:tcPr>
                </a:tc>
                <a:tc>
                  <a:txBody>
                    <a:bodyPr/>
                    <a:lstStyle/>
                    <a:p>
                      <a:pPr marL="285750" indent="-285750">
                        <a:buFont typeface="Wingdings" pitchFamily="2" charset="2"/>
                        <a:buChar char="q"/>
                      </a:pPr>
                      <a:r>
                        <a:rPr lang="en-US" sz="1400" b="0" i="0" u="none" strike="noStrike" dirty="0">
                          <a:solidFill>
                            <a:schemeClr val="tx1"/>
                          </a:solidFill>
                          <a:effectLst/>
                          <a:latin typeface="+mn-lt"/>
                        </a:rPr>
                        <a:t>M</a:t>
                      </a:r>
                      <a:endParaRPr lang="en-US" sz="1400" dirty="0">
                        <a:solidFill>
                          <a:schemeClr val="tx1"/>
                        </a:solidFill>
                      </a:endParaRPr>
                    </a:p>
                  </a:txBody>
                  <a:tcPr>
                    <a:solidFill>
                      <a:srgbClr val="F1F1F1"/>
                    </a:solidFill>
                  </a:tcPr>
                </a:tc>
                <a:tc>
                  <a:txBody>
                    <a:bodyPr/>
                    <a:lstStyle/>
                    <a:p>
                      <a:pPr marL="285750" indent="-285750">
                        <a:buFont typeface="Wingdings" pitchFamily="2" charset="2"/>
                        <a:buChar char="q"/>
                      </a:pPr>
                      <a:r>
                        <a:rPr lang="en-US" sz="1400" dirty="0">
                          <a:solidFill>
                            <a:schemeClr val="tx1"/>
                          </a:solidFill>
                        </a:rPr>
                        <a:t>H</a:t>
                      </a:r>
                    </a:p>
                  </a:txBody>
                  <a:tcPr>
                    <a:solidFill>
                      <a:srgbClr val="F1F1F1"/>
                    </a:solidFill>
                  </a:tcPr>
                </a:tc>
                <a:tc>
                  <a:txBody>
                    <a:bodyPr/>
                    <a:lstStyle/>
                    <a:p>
                      <a:pPr marL="285750" indent="-285750">
                        <a:buFont typeface="Wingdings" pitchFamily="2" charset="2"/>
                        <a:buChar char="q"/>
                      </a:pPr>
                      <a:r>
                        <a:rPr lang="en-US" sz="1400" dirty="0">
                          <a:solidFill>
                            <a:schemeClr val="tx1"/>
                          </a:solidFill>
                        </a:rPr>
                        <a:t>L</a:t>
                      </a:r>
                    </a:p>
                  </a:txBody>
                  <a:tcPr>
                    <a:solidFill>
                      <a:srgbClr val="F1F1F1"/>
                    </a:solidFill>
                  </a:tcPr>
                </a:tc>
                <a:tc>
                  <a:txBody>
                    <a:bodyPr/>
                    <a:lstStyle/>
                    <a:p>
                      <a:pPr marL="285750" indent="-285750">
                        <a:buFont typeface="Wingdings" pitchFamily="2" charset="2"/>
                        <a:buChar char="q"/>
                      </a:pPr>
                      <a:r>
                        <a:rPr lang="en-US" sz="1400" b="0" i="0" u="none" strike="noStrike" dirty="0">
                          <a:solidFill>
                            <a:schemeClr val="tx1"/>
                          </a:solidFill>
                          <a:effectLst/>
                          <a:latin typeface="+mn-lt"/>
                        </a:rPr>
                        <a:t>M</a:t>
                      </a:r>
                      <a:endParaRPr lang="en-US" sz="1400" dirty="0">
                        <a:solidFill>
                          <a:schemeClr val="tx1"/>
                        </a:solidFill>
                      </a:endParaRPr>
                    </a:p>
                  </a:txBody>
                  <a:tcPr>
                    <a:solidFill>
                      <a:srgbClr val="F1F1F1"/>
                    </a:solidFill>
                  </a:tcPr>
                </a:tc>
                <a:tc>
                  <a:txBody>
                    <a:bodyPr/>
                    <a:lstStyle/>
                    <a:p>
                      <a:pPr marL="285750" indent="-285750">
                        <a:buFont typeface="Wingdings" pitchFamily="2" charset="2"/>
                        <a:buChar char="q"/>
                      </a:pPr>
                      <a:r>
                        <a:rPr lang="en-US" sz="1400" dirty="0">
                          <a:solidFill>
                            <a:schemeClr val="tx1"/>
                          </a:solidFill>
                        </a:rPr>
                        <a:t>H</a:t>
                      </a:r>
                    </a:p>
                  </a:txBody>
                  <a:tcPr>
                    <a:solidFill>
                      <a:srgbClr val="F1F1F1"/>
                    </a:solidFill>
                  </a:tcPr>
                </a:tc>
                <a:tc>
                  <a:txBody>
                    <a:bodyPr/>
                    <a:lstStyle/>
                    <a:p>
                      <a:endParaRPr lang="en-US" dirty="0"/>
                    </a:p>
                  </a:txBody>
                  <a:tcPr>
                    <a:solidFill>
                      <a:srgbClr val="F1F1F1"/>
                    </a:solidFill>
                  </a:tcPr>
                </a:tc>
                <a:extLst>
                  <a:ext uri="{0D108BD9-81ED-4DB2-BD59-A6C34878D82A}">
                    <a16:rowId xmlns:a16="http://schemas.microsoft.com/office/drawing/2014/main" val="156309271"/>
                  </a:ext>
                </a:extLst>
              </a:tr>
            </a:tbl>
          </a:graphicData>
        </a:graphic>
      </p:graphicFrame>
      <p:sp>
        <p:nvSpPr>
          <p:cNvPr id="5" name="Title 1">
            <a:extLst>
              <a:ext uri="{FF2B5EF4-FFF2-40B4-BE49-F238E27FC236}">
                <a16:creationId xmlns:a16="http://schemas.microsoft.com/office/drawing/2014/main" id="{8933AE1D-839E-98AF-A52C-02F1643764B8}"/>
              </a:ext>
            </a:extLst>
          </p:cNvPr>
          <p:cNvSpPr txBox="1">
            <a:spLocks/>
          </p:cNvSpPr>
          <p:nvPr/>
        </p:nvSpPr>
        <p:spPr bwMode="auto">
          <a:xfrm>
            <a:off x="610398" y="952331"/>
            <a:ext cx="8477158" cy="424934"/>
          </a:xfrm>
          <a:prstGeom prst="rect">
            <a:avLst/>
          </a:prstGeom>
          <a:noFill/>
          <a:ln>
            <a:noFill/>
          </a:ln>
          <a:effectLst/>
        </p:spPr>
        <p:txBody>
          <a:bodyPr vert="horz" wrap="square" lIns="0" tIns="0" rIns="0" bIns="0" numCol="1" rtlCol="0" anchor="ctr" anchorCtr="0" compatLnSpc="1">
            <a:prstTxWarp prst="textNoShape">
              <a:avLst/>
            </a:prstTxWarp>
            <a:noAutofit/>
          </a:bodyPr>
          <a:lstStyle>
            <a:lvl1pPr algn="l" rtl="0" eaLnBrk="1" fontAlgn="base" hangingPunct="1">
              <a:lnSpc>
                <a:spcPct val="90000"/>
              </a:lnSpc>
              <a:spcBef>
                <a:spcPct val="0"/>
              </a:spcBef>
              <a:spcAft>
                <a:spcPct val="0"/>
              </a:spcAft>
              <a:defRPr lang="en-US" sz="2800" kern="1200" spc="0" baseline="0">
                <a:solidFill>
                  <a:srgbClr val="07235F"/>
                </a:solidFill>
                <a:latin typeface="+mj-lt"/>
                <a:ea typeface="ＭＳ Ｐゴシック" charset="0"/>
                <a:cs typeface="Segoe UI Semibold" panose="020B0702040204020203" pitchFamily="34" charset="0"/>
              </a:defRPr>
            </a:lvl1pPr>
            <a:lvl2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2pPr>
            <a:lvl3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3pPr>
            <a:lvl4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4pPr>
            <a:lvl5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5pPr>
            <a:lvl6pPr marL="457332"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6pPr>
            <a:lvl7pPr marL="914664"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7pPr>
            <a:lvl8pPr marL="1371994"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8pPr>
            <a:lvl9pPr marL="1829328"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9pPr>
          </a:lstStyle>
          <a:p>
            <a:pPr>
              <a:lnSpc>
                <a:spcPct val="95000"/>
              </a:lnSpc>
            </a:pPr>
            <a:r>
              <a:rPr lang="en-US" dirty="0"/>
              <a:t>Worksheet 4: Define Strategy</a:t>
            </a:r>
            <a:endParaRPr lang="en-US" b="1" dirty="0">
              <a:latin typeface="+mn-lt"/>
            </a:endParaRPr>
          </a:p>
        </p:txBody>
      </p:sp>
      <p:sp>
        <p:nvSpPr>
          <p:cNvPr id="6" name="TextBox 5">
            <a:extLst>
              <a:ext uri="{FF2B5EF4-FFF2-40B4-BE49-F238E27FC236}">
                <a16:creationId xmlns:a16="http://schemas.microsoft.com/office/drawing/2014/main" id="{A8873C4E-3328-8721-D285-A8B7D69B5575}"/>
              </a:ext>
            </a:extLst>
          </p:cNvPr>
          <p:cNvSpPr txBox="1"/>
          <p:nvPr/>
        </p:nvSpPr>
        <p:spPr>
          <a:xfrm>
            <a:off x="608172" y="549533"/>
            <a:ext cx="6127750" cy="184666"/>
          </a:xfrm>
          <a:prstGeom prst="rect">
            <a:avLst/>
          </a:prstGeom>
          <a:noFill/>
        </p:spPr>
        <p:txBody>
          <a:bodyPr wrap="square" lIns="0" tIns="0" rIns="0" bIns="0">
            <a:spAutoFit/>
          </a:bodyPr>
          <a:lstStyle/>
          <a:p>
            <a:r>
              <a:rPr lang="en-US" sz="1200" dirty="0">
                <a:solidFill>
                  <a:schemeClr val="accent1"/>
                </a:solidFill>
              </a:rPr>
              <a:t>/ SECTION 1: Worksheets: Establish Context</a:t>
            </a:r>
          </a:p>
        </p:txBody>
      </p:sp>
    </p:spTree>
    <p:extLst>
      <p:ext uri="{BB962C8B-B14F-4D97-AF65-F5344CB8AC3E}">
        <p14:creationId xmlns:p14="http://schemas.microsoft.com/office/powerpoint/2010/main" val="2443598599"/>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6D763939-8A4F-2662-8BD8-901385C3274A}"/>
            </a:ext>
          </a:extLst>
        </p:cNvPr>
        <p:cNvGrpSpPr/>
        <p:nvPr/>
      </p:nvGrpSpPr>
      <p:grpSpPr>
        <a:xfrm>
          <a:off x="0" y="0"/>
          <a:ext cx="0" cy="0"/>
          <a:chOff x="0" y="0"/>
          <a:chExt cx="0" cy="0"/>
        </a:xfrm>
      </p:grpSpPr>
      <p:sp>
        <p:nvSpPr>
          <p:cNvPr id="3" name="Content Placeholder 4">
            <a:extLst>
              <a:ext uri="{FF2B5EF4-FFF2-40B4-BE49-F238E27FC236}">
                <a16:creationId xmlns:a16="http://schemas.microsoft.com/office/drawing/2014/main" id="{9DFC3A29-0057-1D06-BACC-B576A5DED4F8}"/>
              </a:ext>
            </a:extLst>
          </p:cNvPr>
          <p:cNvSpPr txBox="1">
            <a:spLocks/>
          </p:cNvSpPr>
          <p:nvPr/>
        </p:nvSpPr>
        <p:spPr bwMode="auto">
          <a:xfrm>
            <a:off x="608138" y="1595397"/>
            <a:ext cx="11098439" cy="1448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ts val="601"/>
              </a:spcAft>
              <a:buClr>
                <a:srgbClr val="7F7F7F"/>
              </a:buClr>
              <a:buSzPct val="100000"/>
              <a:buFont typeface="Arial" panose="020B0604020202020204" pitchFamily="34" charset="0"/>
              <a:defRPr lang="en-US" sz="1800" kern="1200">
                <a:solidFill>
                  <a:srgbClr val="636466"/>
                </a:solidFill>
                <a:latin typeface="+mn-lt"/>
                <a:ea typeface="ＭＳ Ｐゴシック" charset="0"/>
                <a:cs typeface="ＭＳ Ｐゴシック" charset="0"/>
              </a:defRPr>
            </a:lvl1pPr>
            <a:lvl2pPr marL="547696" indent="-228604" algn="l" rtl="0" eaLnBrk="1" fontAlgn="base" hangingPunct="1">
              <a:spcBef>
                <a:spcPct val="0"/>
              </a:spcBef>
              <a:spcAft>
                <a:spcPts val="601"/>
              </a:spcAft>
              <a:buClr>
                <a:schemeClr val="tx1"/>
              </a:buClr>
              <a:buSzPct val="60000"/>
              <a:buFont typeface="Wingdings" pitchFamily="2" charset="2"/>
              <a:buChar char="l"/>
              <a:tabLst>
                <a:tab pos="573095" algn="l"/>
              </a:tabLst>
              <a:defRPr lang="en-US" sz="1600" kern="1200">
                <a:solidFill>
                  <a:srgbClr val="636466"/>
                </a:solidFill>
                <a:latin typeface="+mn-lt"/>
                <a:ea typeface="ＭＳ Ｐゴシック" charset="0"/>
                <a:cs typeface="+mn-cs"/>
              </a:defRPr>
            </a:lvl2pPr>
            <a:lvl3pPr marL="969975" indent="-228604" algn="l" rtl="0" eaLnBrk="1" fontAlgn="base" hangingPunct="1">
              <a:spcBef>
                <a:spcPct val="0"/>
              </a:spcBef>
              <a:spcAft>
                <a:spcPts val="601"/>
              </a:spcAft>
              <a:buClr>
                <a:schemeClr val="tx1"/>
              </a:buClr>
              <a:buSzPct val="65000"/>
              <a:buFont typeface="Wingdings" pitchFamily="2" charset="2"/>
              <a:buChar char="l"/>
              <a:defRPr lang="en-US" sz="1600" kern="1200">
                <a:solidFill>
                  <a:srgbClr val="636466"/>
                </a:solidFill>
                <a:latin typeface="+mn-lt"/>
                <a:ea typeface="ＭＳ Ｐゴシック" charset="0"/>
                <a:cs typeface="Segoe UI Semilight" panose="020B0402040204020203" pitchFamily="34" charset="0"/>
              </a:defRPr>
            </a:lvl3pPr>
            <a:lvl4pPr marL="1316054" indent="-173040" algn="l" rtl="0" eaLnBrk="1" fontAlgn="base" hangingPunct="1">
              <a:spcBef>
                <a:spcPct val="0"/>
              </a:spcBef>
              <a:spcAft>
                <a:spcPts val="601"/>
              </a:spcAft>
              <a:buClr>
                <a:schemeClr val="tx1"/>
              </a:buClr>
              <a:buSzPct val="55000"/>
              <a:buFont typeface="Wingdings" pitchFamily="2" charset="2"/>
              <a:buChar char="l"/>
              <a:defRPr lang="en-US" sz="1400" kern="1200">
                <a:solidFill>
                  <a:srgbClr val="636466"/>
                </a:solidFill>
                <a:latin typeface="+mn-lt"/>
                <a:ea typeface="ＭＳ Ｐゴシック" charset="0"/>
                <a:cs typeface="Segoe UI Light" panose="020B0502040204020203" pitchFamily="34" charset="0"/>
              </a:defRPr>
            </a:lvl4pPr>
            <a:lvl5pPr marL="1646259" indent="-228604" algn="l" rtl="0" eaLnBrk="1" fontAlgn="base" hangingPunct="1">
              <a:spcBef>
                <a:spcPct val="0"/>
              </a:spcBef>
              <a:spcAft>
                <a:spcPts val="601"/>
              </a:spcAft>
              <a:buClr>
                <a:schemeClr val="tx1"/>
              </a:buClr>
              <a:buSzPct val="55000"/>
              <a:buFont typeface="Wingdings" pitchFamily="2" charset="2"/>
              <a:buChar char="l"/>
              <a:defRPr lang="en-US" sz="1400" kern="1200">
                <a:solidFill>
                  <a:srgbClr val="636466"/>
                </a:solidFill>
                <a:latin typeface="+mn-lt"/>
                <a:ea typeface="ＭＳ Ｐゴシック" charset="0"/>
                <a:cs typeface="Segoe UI Light" panose="020B0502040204020203" pitchFamily="34" charset="0"/>
              </a:defRPr>
            </a:lvl5pPr>
            <a:lvl6pPr marL="1371994" indent="-228668" algn="l" defTabSz="914664" rtl="0" eaLnBrk="1" latinLnBrk="0" hangingPunct="1">
              <a:spcBef>
                <a:spcPts val="0"/>
              </a:spcBef>
              <a:spcAft>
                <a:spcPts val="0"/>
              </a:spcAft>
              <a:buFont typeface="Arial" panose="020B0604020202020204" pitchFamily="34" charset="0"/>
              <a:buChar char="•"/>
              <a:defRPr sz="2002" kern="1200">
                <a:solidFill>
                  <a:schemeClr val="tx1"/>
                </a:solidFill>
                <a:latin typeface="+mn-lt"/>
                <a:ea typeface="+mn-ea"/>
                <a:cs typeface="+mn-cs"/>
              </a:defRPr>
            </a:lvl6pPr>
            <a:lvl7pPr marL="2972656" indent="-228668" algn="l" defTabSz="914664" rtl="0" eaLnBrk="1" latinLnBrk="0" hangingPunct="1">
              <a:spcBef>
                <a:spcPct val="20000"/>
              </a:spcBef>
              <a:buFont typeface="Arial" panose="020B0604020202020204" pitchFamily="34" charset="0"/>
              <a:buChar char="•"/>
              <a:defRPr sz="2002" kern="1200">
                <a:solidFill>
                  <a:schemeClr val="tx1"/>
                </a:solidFill>
                <a:latin typeface="+mn-lt"/>
                <a:ea typeface="+mn-ea"/>
                <a:cs typeface="+mn-cs"/>
              </a:defRPr>
            </a:lvl7pPr>
            <a:lvl8pPr marL="3429988" indent="-228668" algn="l" defTabSz="914664" rtl="0" eaLnBrk="1" latinLnBrk="0" hangingPunct="1">
              <a:spcBef>
                <a:spcPct val="20000"/>
              </a:spcBef>
              <a:buFont typeface="Arial" panose="020B0604020202020204" pitchFamily="34" charset="0"/>
              <a:buChar char="•"/>
              <a:defRPr sz="2002" kern="1200">
                <a:solidFill>
                  <a:schemeClr val="tx1"/>
                </a:solidFill>
                <a:latin typeface="+mn-lt"/>
                <a:ea typeface="+mn-ea"/>
                <a:cs typeface="+mn-cs"/>
              </a:defRPr>
            </a:lvl8pPr>
            <a:lvl9pPr marL="3887318" indent="-228668" algn="l" defTabSz="914664" rtl="0" eaLnBrk="1" latinLnBrk="0" hangingPunct="1">
              <a:spcBef>
                <a:spcPct val="20000"/>
              </a:spcBef>
              <a:buFont typeface="Arial" panose="020B0604020202020204" pitchFamily="34" charset="0"/>
              <a:buChar char="•"/>
              <a:defRPr sz="2002" kern="1200">
                <a:solidFill>
                  <a:schemeClr val="tx1"/>
                </a:solidFill>
                <a:latin typeface="+mn-lt"/>
                <a:ea typeface="+mn-ea"/>
                <a:cs typeface="+mn-cs"/>
              </a:defRPr>
            </a:lvl9pPr>
          </a:lstStyle>
          <a:p>
            <a:pPr>
              <a:spcAft>
                <a:spcPts val="800"/>
              </a:spcAft>
            </a:pPr>
            <a:r>
              <a:rPr lang="en-US" sz="1600" b="1" dirty="0">
                <a:solidFill>
                  <a:schemeClr val="accent2"/>
                </a:solidFill>
              </a:rPr>
              <a:t>Step 2: Prioritization</a:t>
            </a:r>
          </a:p>
          <a:p>
            <a:pPr>
              <a:spcAft>
                <a:spcPts val="3200"/>
              </a:spcAft>
            </a:pPr>
            <a:r>
              <a:rPr lang="en-US" sz="1600" dirty="0">
                <a:solidFill>
                  <a:schemeClr val="tx1"/>
                </a:solidFill>
              </a:rPr>
              <a:t>After listing all possible actions, classify each one based on Impact vs. Effort. Use this step to decide what to do now vs. later.</a:t>
            </a:r>
          </a:p>
          <a:p>
            <a:r>
              <a:rPr lang="en-US" sz="1600" b="1" dirty="0">
                <a:solidFill>
                  <a:schemeClr val="accent2"/>
                </a:solidFill>
              </a:rPr>
              <a:t>Impact × Effort Classification</a:t>
            </a:r>
            <a:endParaRPr lang="en-US" sz="1600" dirty="0">
              <a:solidFill>
                <a:schemeClr val="tx1"/>
              </a:solidFill>
            </a:endParaRPr>
          </a:p>
        </p:txBody>
      </p:sp>
      <p:sp>
        <p:nvSpPr>
          <p:cNvPr id="5" name="Content Placeholder 4">
            <a:extLst>
              <a:ext uri="{FF2B5EF4-FFF2-40B4-BE49-F238E27FC236}">
                <a16:creationId xmlns:a16="http://schemas.microsoft.com/office/drawing/2014/main" id="{1F942DAB-389C-EF52-2404-53293B00AFE2}"/>
              </a:ext>
            </a:extLst>
          </p:cNvPr>
          <p:cNvSpPr txBox="1">
            <a:spLocks/>
          </p:cNvSpPr>
          <p:nvPr/>
        </p:nvSpPr>
        <p:spPr bwMode="auto">
          <a:xfrm>
            <a:off x="608138" y="3379041"/>
            <a:ext cx="11098439" cy="246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2" anchor="t" anchorCtr="0" compatLnSpc="1">
            <a:prstTxWarp prst="textNoShape">
              <a:avLst/>
            </a:prstTxWarp>
          </a:bodyPr>
          <a:lstStyle>
            <a:lvl1pPr algn="l" rtl="0" eaLnBrk="1" fontAlgn="base" hangingPunct="1">
              <a:lnSpc>
                <a:spcPct val="110000"/>
              </a:lnSpc>
              <a:spcBef>
                <a:spcPct val="0"/>
              </a:spcBef>
              <a:spcAft>
                <a:spcPts val="601"/>
              </a:spcAft>
              <a:buClr>
                <a:srgbClr val="7F7F7F"/>
              </a:buClr>
              <a:buSzPct val="100000"/>
              <a:buFont typeface="Arial" panose="020B0604020202020204" pitchFamily="34" charset="0"/>
              <a:defRPr lang="en-US" sz="1800" kern="1200">
                <a:solidFill>
                  <a:srgbClr val="636466"/>
                </a:solidFill>
                <a:latin typeface="+mn-lt"/>
                <a:ea typeface="ＭＳ Ｐゴシック" charset="0"/>
                <a:cs typeface="ＭＳ Ｐゴシック" charset="0"/>
              </a:defRPr>
            </a:lvl1pPr>
            <a:lvl2pPr marL="547696" indent="-228604" algn="l" rtl="0" eaLnBrk="1" fontAlgn="base" hangingPunct="1">
              <a:spcBef>
                <a:spcPct val="0"/>
              </a:spcBef>
              <a:spcAft>
                <a:spcPts val="601"/>
              </a:spcAft>
              <a:buClr>
                <a:schemeClr val="tx1"/>
              </a:buClr>
              <a:buSzPct val="60000"/>
              <a:buFont typeface="Wingdings" pitchFamily="2" charset="2"/>
              <a:buChar char="l"/>
              <a:tabLst>
                <a:tab pos="573095" algn="l"/>
              </a:tabLst>
              <a:defRPr lang="en-US" sz="1600" kern="1200">
                <a:solidFill>
                  <a:srgbClr val="636466"/>
                </a:solidFill>
                <a:latin typeface="+mn-lt"/>
                <a:ea typeface="ＭＳ Ｐゴシック" charset="0"/>
                <a:cs typeface="+mn-cs"/>
              </a:defRPr>
            </a:lvl2pPr>
            <a:lvl3pPr marL="969975" indent="-228604" algn="l" rtl="0" eaLnBrk="1" fontAlgn="base" hangingPunct="1">
              <a:spcBef>
                <a:spcPct val="0"/>
              </a:spcBef>
              <a:spcAft>
                <a:spcPts val="601"/>
              </a:spcAft>
              <a:buClr>
                <a:schemeClr val="tx1"/>
              </a:buClr>
              <a:buSzPct val="65000"/>
              <a:buFont typeface="Wingdings" pitchFamily="2" charset="2"/>
              <a:buChar char="l"/>
              <a:defRPr lang="en-US" sz="1600" kern="1200">
                <a:solidFill>
                  <a:srgbClr val="636466"/>
                </a:solidFill>
                <a:latin typeface="+mn-lt"/>
                <a:ea typeface="ＭＳ Ｐゴシック" charset="0"/>
                <a:cs typeface="Segoe UI Semilight" panose="020B0402040204020203" pitchFamily="34" charset="0"/>
              </a:defRPr>
            </a:lvl3pPr>
            <a:lvl4pPr marL="1316054" indent="-173040" algn="l" rtl="0" eaLnBrk="1" fontAlgn="base" hangingPunct="1">
              <a:spcBef>
                <a:spcPct val="0"/>
              </a:spcBef>
              <a:spcAft>
                <a:spcPts val="601"/>
              </a:spcAft>
              <a:buClr>
                <a:schemeClr val="tx1"/>
              </a:buClr>
              <a:buSzPct val="55000"/>
              <a:buFont typeface="Wingdings" pitchFamily="2" charset="2"/>
              <a:buChar char="l"/>
              <a:defRPr lang="en-US" sz="1400" kern="1200">
                <a:solidFill>
                  <a:srgbClr val="636466"/>
                </a:solidFill>
                <a:latin typeface="+mn-lt"/>
                <a:ea typeface="ＭＳ Ｐゴシック" charset="0"/>
                <a:cs typeface="Segoe UI Light" panose="020B0502040204020203" pitchFamily="34" charset="0"/>
              </a:defRPr>
            </a:lvl4pPr>
            <a:lvl5pPr marL="1646259" indent="-228604" algn="l" rtl="0" eaLnBrk="1" fontAlgn="base" hangingPunct="1">
              <a:spcBef>
                <a:spcPct val="0"/>
              </a:spcBef>
              <a:spcAft>
                <a:spcPts val="601"/>
              </a:spcAft>
              <a:buClr>
                <a:schemeClr val="tx1"/>
              </a:buClr>
              <a:buSzPct val="55000"/>
              <a:buFont typeface="Wingdings" pitchFamily="2" charset="2"/>
              <a:buChar char="l"/>
              <a:defRPr lang="en-US" sz="1400" kern="1200">
                <a:solidFill>
                  <a:srgbClr val="636466"/>
                </a:solidFill>
                <a:latin typeface="+mn-lt"/>
                <a:ea typeface="ＭＳ Ｐゴシック" charset="0"/>
                <a:cs typeface="Segoe UI Light" panose="020B0502040204020203" pitchFamily="34" charset="0"/>
              </a:defRPr>
            </a:lvl5pPr>
            <a:lvl6pPr marL="1371994" indent="-228668" algn="l" defTabSz="914664" rtl="0" eaLnBrk="1" latinLnBrk="0" hangingPunct="1">
              <a:spcBef>
                <a:spcPts val="0"/>
              </a:spcBef>
              <a:spcAft>
                <a:spcPts val="0"/>
              </a:spcAft>
              <a:buFont typeface="Arial" panose="020B0604020202020204" pitchFamily="34" charset="0"/>
              <a:buChar char="•"/>
              <a:defRPr sz="2002" kern="1200">
                <a:solidFill>
                  <a:schemeClr val="tx1"/>
                </a:solidFill>
                <a:latin typeface="+mn-lt"/>
                <a:ea typeface="+mn-ea"/>
                <a:cs typeface="+mn-cs"/>
              </a:defRPr>
            </a:lvl6pPr>
            <a:lvl7pPr marL="2972656" indent="-228668" algn="l" defTabSz="914664" rtl="0" eaLnBrk="1" latinLnBrk="0" hangingPunct="1">
              <a:spcBef>
                <a:spcPct val="20000"/>
              </a:spcBef>
              <a:buFont typeface="Arial" panose="020B0604020202020204" pitchFamily="34" charset="0"/>
              <a:buChar char="•"/>
              <a:defRPr sz="2002" kern="1200">
                <a:solidFill>
                  <a:schemeClr val="tx1"/>
                </a:solidFill>
                <a:latin typeface="+mn-lt"/>
                <a:ea typeface="+mn-ea"/>
                <a:cs typeface="+mn-cs"/>
              </a:defRPr>
            </a:lvl7pPr>
            <a:lvl8pPr marL="3429988" indent="-228668" algn="l" defTabSz="914664" rtl="0" eaLnBrk="1" latinLnBrk="0" hangingPunct="1">
              <a:spcBef>
                <a:spcPct val="20000"/>
              </a:spcBef>
              <a:buFont typeface="Arial" panose="020B0604020202020204" pitchFamily="34" charset="0"/>
              <a:buChar char="•"/>
              <a:defRPr sz="2002" kern="1200">
                <a:solidFill>
                  <a:schemeClr val="tx1"/>
                </a:solidFill>
                <a:latin typeface="+mn-lt"/>
                <a:ea typeface="+mn-ea"/>
                <a:cs typeface="+mn-cs"/>
              </a:defRPr>
            </a:lvl8pPr>
            <a:lvl9pPr marL="3887318" indent="-228668" algn="l" defTabSz="914664" rtl="0" eaLnBrk="1" latinLnBrk="0" hangingPunct="1">
              <a:spcBef>
                <a:spcPct val="20000"/>
              </a:spcBef>
              <a:buFont typeface="Arial" panose="020B0604020202020204" pitchFamily="34" charset="0"/>
              <a:buChar char="•"/>
              <a:defRPr sz="2002" kern="1200">
                <a:solidFill>
                  <a:schemeClr val="tx1"/>
                </a:solidFill>
                <a:latin typeface="+mn-lt"/>
                <a:ea typeface="+mn-ea"/>
                <a:cs typeface="+mn-cs"/>
              </a:defRPr>
            </a:lvl9pPr>
          </a:lstStyle>
          <a:p>
            <a:pPr marL="285750" indent="-285750">
              <a:spcAft>
                <a:spcPts val="1600"/>
              </a:spcAft>
              <a:buClr>
                <a:schemeClr val="accent2"/>
              </a:buClr>
              <a:buFont typeface="Wingdings" pitchFamily="2" charset="2"/>
              <a:buChar char="q"/>
            </a:pPr>
            <a:r>
              <a:rPr lang="en-US" sz="1600" b="1" dirty="0">
                <a:solidFill>
                  <a:schemeClr val="tx1"/>
                </a:solidFill>
              </a:rPr>
              <a:t>Quick Win</a:t>
            </a:r>
            <a:br>
              <a:rPr lang="en-US" sz="1600" b="1" dirty="0">
                <a:solidFill>
                  <a:schemeClr val="tx1"/>
                </a:solidFill>
              </a:rPr>
            </a:br>
            <a:r>
              <a:rPr lang="en-US" sz="1600" dirty="0">
                <a:solidFill>
                  <a:schemeClr val="tx1"/>
                </a:solidFill>
              </a:rPr>
              <a:t>High impact, low effort</a:t>
            </a:r>
            <a:br>
              <a:rPr lang="en-US" sz="1600" dirty="0">
                <a:solidFill>
                  <a:schemeClr val="tx1"/>
                </a:solidFill>
              </a:rPr>
            </a:br>
            <a:r>
              <a:rPr lang="en-US" sz="1600" dirty="0">
                <a:solidFill>
                  <a:schemeClr val="tx1"/>
                </a:solidFill>
              </a:rPr>
              <a:t>→ Do these first.</a:t>
            </a:r>
          </a:p>
          <a:p>
            <a:pPr marL="285750" indent="-285750">
              <a:spcAft>
                <a:spcPts val="3200"/>
              </a:spcAft>
              <a:buClr>
                <a:schemeClr val="accent2"/>
              </a:buClr>
              <a:buFont typeface="Wingdings" pitchFamily="2" charset="2"/>
              <a:buChar char="q"/>
            </a:pPr>
            <a:r>
              <a:rPr lang="en-US" sz="1600" b="1" dirty="0">
                <a:solidFill>
                  <a:schemeClr val="tx1"/>
                </a:solidFill>
              </a:rPr>
              <a:t>Strategic Bet</a:t>
            </a:r>
            <a:br>
              <a:rPr lang="en-US" sz="1600" b="1" dirty="0">
                <a:solidFill>
                  <a:schemeClr val="tx1"/>
                </a:solidFill>
              </a:rPr>
            </a:br>
            <a:r>
              <a:rPr lang="en-US" sz="1600" dirty="0">
                <a:solidFill>
                  <a:schemeClr val="tx1"/>
                </a:solidFill>
              </a:rPr>
              <a:t>High impact, high effort</a:t>
            </a:r>
            <a:br>
              <a:rPr lang="en-US" sz="1600" dirty="0">
                <a:solidFill>
                  <a:schemeClr val="tx1"/>
                </a:solidFill>
              </a:rPr>
            </a:br>
            <a:r>
              <a:rPr lang="en-US" sz="1600" dirty="0">
                <a:solidFill>
                  <a:schemeClr val="tx1"/>
                </a:solidFill>
              </a:rPr>
              <a:t>→ Plan and sequence carefully.</a:t>
            </a:r>
          </a:p>
          <a:p>
            <a:pPr marL="285750" indent="-285750">
              <a:spcAft>
                <a:spcPts val="1600"/>
              </a:spcAft>
              <a:buClr>
                <a:schemeClr val="accent2"/>
              </a:buClr>
              <a:buFont typeface="Wingdings" pitchFamily="2" charset="2"/>
              <a:buChar char="q"/>
            </a:pPr>
            <a:r>
              <a:rPr lang="en-US" sz="1600" b="1" dirty="0">
                <a:solidFill>
                  <a:schemeClr val="tx1"/>
                </a:solidFill>
              </a:rPr>
              <a:t>Experiment</a:t>
            </a:r>
            <a:br>
              <a:rPr lang="en-US" sz="1600" b="1" dirty="0">
                <a:solidFill>
                  <a:schemeClr val="tx1"/>
                </a:solidFill>
              </a:rPr>
            </a:br>
            <a:r>
              <a:rPr lang="en-US" sz="1600" dirty="0">
                <a:solidFill>
                  <a:schemeClr val="tx1"/>
                </a:solidFill>
              </a:rPr>
              <a:t>Medium impact, uncertain outcome</a:t>
            </a:r>
            <a:br>
              <a:rPr lang="en-US" sz="1600" dirty="0">
                <a:solidFill>
                  <a:schemeClr val="tx1"/>
                </a:solidFill>
              </a:rPr>
            </a:br>
            <a:r>
              <a:rPr lang="en-US" sz="1600" dirty="0">
                <a:solidFill>
                  <a:schemeClr val="tx1"/>
                </a:solidFill>
              </a:rPr>
              <a:t>→ Test, learn, and validate.</a:t>
            </a:r>
          </a:p>
          <a:p>
            <a:pPr marL="285750" indent="-285750">
              <a:buClr>
                <a:schemeClr val="accent2"/>
              </a:buClr>
              <a:buFont typeface="Wingdings" pitchFamily="2" charset="2"/>
              <a:buChar char="q"/>
            </a:pPr>
            <a:r>
              <a:rPr lang="en-US" sz="1600" b="1" dirty="0">
                <a:solidFill>
                  <a:schemeClr val="tx1"/>
                </a:solidFill>
              </a:rPr>
              <a:t>Deprioritized</a:t>
            </a:r>
            <a:br>
              <a:rPr lang="en-US" sz="1600" b="1" dirty="0">
                <a:solidFill>
                  <a:schemeClr val="tx1"/>
                </a:solidFill>
              </a:rPr>
            </a:br>
            <a:r>
              <a:rPr lang="en-US" sz="1600" dirty="0">
                <a:solidFill>
                  <a:schemeClr val="tx1"/>
                </a:solidFill>
              </a:rPr>
              <a:t>Low impact or not actionable now</a:t>
            </a:r>
            <a:br>
              <a:rPr lang="en-US" sz="1600" dirty="0">
                <a:solidFill>
                  <a:schemeClr val="tx1"/>
                </a:solidFill>
              </a:rPr>
            </a:br>
            <a:r>
              <a:rPr lang="en-US" sz="1600" dirty="0">
                <a:solidFill>
                  <a:schemeClr val="tx1"/>
                </a:solidFill>
              </a:rPr>
              <a:t>→ Document and revisit later.</a:t>
            </a:r>
          </a:p>
        </p:txBody>
      </p:sp>
      <p:sp>
        <p:nvSpPr>
          <p:cNvPr id="6" name="Title 1">
            <a:extLst>
              <a:ext uri="{FF2B5EF4-FFF2-40B4-BE49-F238E27FC236}">
                <a16:creationId xmlns:a16="http://schemas.microsoft.com/office/drawing/2014/main" id="{C9A2E675-C23D-E475-14F4-A5AEB41B6C4E}"/>
              </a:ext>
            </a:extLst>
          </p:cNvPr>
          <p:cNvSpPr txBox="1">
            <a:spLocks/>
          </p:cNvSpPr>
          <p:nvPr/>
        </p:nvSpPr>
        <p:spPr bwMode="auto">
          <a:xfrm>
            <a:off x="610398" y="952331"/>
            <a:ext cx="8477158" cy="424934"/>
          </a:xfrm>
          <a:prstGeom prst="rect">
            <a:avLst/>
          </a:prstGeom>
          <a:noFill/>
          <a:ln>
            <a:noFill/>
          </a:ln>
          <a:effectLst/>
        </p:spPr>
        <p:txBody>
          <a:bodyPr vert="horz" wrap="square" lIns="0" tIns="0" rIns="0" bIns="0" numCol="1" rtlCol="0" anchor="ctr" anchorCtr="0" compatLnSpc="1">
            <a:prstTxWarp prst="textNoShape">
              <a:avLst/>
            </a:prstTxWarp>
            <a:noAutofit/>
          </a:bodyPr>
          <a:lstStyle>
            <a:lvl1pPr algn="l" rtl="0" eaLnBrk="1" fontAlgn="base" hangingPunct="1">
              <a:lnSpc>
                <a:spcPct val="90000"/>
              </a:lnSpc>
              <a:spcBef>
                <a:spcPct val="0"/>
              </a:spcBef>
              <a:spcAft>
                <a:spcPct val="0"/>
              </a:spcAft>
              <a:defRPr lang="en-US" sz="2800" kern="1200" spc="0" baseline="0">
                <a:solidFill>
                  <a:srgbClr val="07235F"/>
                </a:solidFill>
                <a:latin typeface="+mj-lt"/>
                <a:ea typeface="ＭＳ Ｐゴシック" charset="0"/>
                <a:cs typeface="Segoe UI Semibold" panose="020B0702040204020203" pitchFamily="34" charset="0"/>
              </a:defRPr>
            </a:lvl1pPr>
            <a:lvl2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2pPr>
            <a:lvl3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3pPr>
            <a:lvl4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4pPr>
            <a:lvl5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5pPr>
            <a:lvl6pPr marL="457332"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6pPr>
            <a:lvl7pPr marL="914664"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7pPr>
            <a:lvl8pPr marL="1371994"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8pPr>
            <a:lvl9pPr marL="1829328"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9pPr>
          </a:lstStyle>
          <a:p>
            <a:pPr>
              <a:lnSpc>
                <a:spcPct val="95000"/>
              </a:lnSpc>
            </a:pPr>
            <a:r>
              <a:rPr lang="en-US" dirty="0"/>
              <a:t>Worksheet 4: Define Strategy</a:t>
            </a:r>
            <a:endParaRPr lang="en-US" b="1" dirty="0">
              <a:latin typeface="+mn-lt"/>
            </a:endParaRPr>
          </a:p>
        </p:txBody>
      </p:sp>
      <p:sp>
        <p:nvSpPr>
          <p:cNvPr id="7" name="TextBox 6">
            <a:extLst>
              <a:ext uri="{FF2B5EF4-FFF2-40B4-BE49-F238E27FC236}">
                <a16:creationId xmlns:a16="http://schemas.microsoft.com/office/drawing/2014/main" id="{EED7D884-E811-1F7C-98E8-339D3293B392}"/>
              </a:ext>
            </a:extLst>
          </p:cNvPr>
          <p:cNvSpPr txBox="1"/>
          <p:nvPr/>
        </p:nvSpPr>
        <p:spPr>
          <a:xfrm>
            <a:off x="608172" y="549533"/>
            <a:ext cx="6127750" cy="184666"/>
          </a:xfrm>
          <a:prstGeom prst="rect">
            <a:avLst/>
          </a:prstGeom>
          <a:noFill/>
        </p:spPr>
        <p:txBody>
          <a:bodyPr wrap="square" lIns="0" tIns="0" rIns="0" bIns="0">
            <a:spAutoFit/>
          </a:bodyPr>
          <a:lstStyle/>
          <a:p>
            <a:r>
              <a:rPr lang="en-US" sz="1200" dirty="0">
                <a:solidFill>
                  <a:schemeClr val="accent1"/>
                </a:solidFill>
              </a:rPr>
              <a:t>/ SECTION 1: Worksheets: Establish Context</a:t>
            </a:r>
          </a:p>
        </p:txBody>
      </p:sp>
    </p:spTree>
    <p:extLst>
      <p:ext uri="{BB962C8B-B14F-4D97-AF65-F5344CB8AC3E}">
        <p14:creationId xmlns:p14="http://schemas.microsoft.com/office/powerpoint/2010/main" val="831588748"/>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9E11EB16-F216-D26E-6D1E-B73402B9D153}"/>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55D821C-6402-1A7B-4D72-1A918BDF5331}"/>
              </a:ext>
            </a:extLst>
          </p:cNvPr>
          <p:cNvGraphicFramePr>
            <a:graphicFrameLocks noGrp="1"/>
          </p:cNvGraphicFramePr>
          <p:nvPr>
            <p:extLst>
              <p:ext uri="{D42A27DB-BD31-4B8C-83A1-F6EECF244321}">
                <p14:modId xmlns:p14="http://schemas.microsoft.com/office/powerpoint/2010/main" val="3523806603"/>
              </p:ext>
            </p:extLst>
          </p:nvPr>
        </p:nvGraphicFramePr>
        <p:xfrm>
          <a:off x="610395" y="1595397"/>
          <a:ext cx="10971210" cy="4042752"/>
        </p:xfrm>
        <a:graphic>
          <a:graphicData uri="http://schemas.openxmlformats.org/drawingml/2006/table">
            <a:tbl>
              <a:tblPr firstRow="1" bandRow="1">
                <a:tableStyleId>{5C22544A-7EE6-4342-B048-85BDC9FD1C3A}</a:tableStyleId>
              </a:tblPr>
              <a:tblGrid>
                <a:gridCol w="5485605">
                  <a:extLst>
                    <a:ext uri="{9D8B030D-6E8A-4147-A177-3AD203B41FA5}">
                      <a16:colId xmlns:a16="http://schemas.microsoft.com/office/drawing/2014/main" val="4162459870"/>
                    </a:ext>
                  </a:extLst>
                </a:gridCol>
                <a:gridCol w="5485605">
                  <a:extLst>
                    <a:ext uri="{9D8B030D-6E8A-4147-A177-3AD203B41FA5}">
                      <a16:colId xmlns:a16="http://schemas.microsoft.com/office/drawing/2014/main" val="504508023"/>
                    </a:ext>
                  </a:extLst>
                </a:gridCol>
              </a:tblGrid>
              <a:tr h="0">
                <a:tc>
                  <a:txBody>
                    <a:bodyPr/>
                    <a:lstStyle/>
                    <a:p>
                      <a:pPr algn="ctr" rtl="0" fontAlgn="t">
                        <a:spcBef>
                          <a:spcPts val="1600"/>
                        </a:spcBef>
                        <a:spcAft>
                          <a:spcPts val="400"/>
                        </a:spcAft>
                        <a:buNone/>
                      </a:pPr>
                      <a:r>
                        <a:rPr lang="en-US" sz="1400" b="1" i="0" u="none" strike="noStrike" dirty="0">
                          <a:solidFill>
                            <a:schemeClr val="bg1"/>
                          </a:solidFill>
                          <a:effectLst/>
                          <a:latin typeface="+mn-lt"/>
                        </a:rPr>
                        <a:t>Quick Wins</a:t>
                      </a:r>
                      <a:endParaRPr lang="en-US" sz="1400" dirty="0">
                        <a:solidFill>
                          <a:schemeClr val="bg1"/>
                        </a:solidFill>
                        <a:effectLst/>
                        <a:latin typeface="+mn-lt"/>
                      </a:endParaRPr>
                    </a:p>
                  </a:txBody>
                  <a:tcPr marL="63500" marR="63500" marT="63500" marB="63500" anchor="ctr">
                    <a:solidFill>
                      <a:schemeClr val="accent2"/>
                    </a:solidFill>
                  </a:tcPr>
                </a:tc>
                <a:tc>
                  <a:txBody>
                    <a:bodyPr/>
                    <a:lstStyle/>
                    <a:p>
                      <a:pPr algn="ctr" rtl="0" fontAlgn="t">
                        <a:spcBef>
                          <a:spcPts val="1600"/>
                        </a:spcBef>
                        <a:spcAft>
                          <a:spcPts val="400"/>
                        </a:spcAft>
                        <a:buNone/>
                      </a:pPr>
                      <a:r>
                        <a:rPr lang="en-US" sz="1400" b="1" i="0" u="none" strike="noStrike" dirty="0">
                          <a:solidFill>
                            <a:schemeClr val="bg1"/>
                          </a:solidFill>
                          <a:effectLst/>
                          <a:latin typeface="+mn-lt"/>
                        </a:rPr>
                        <a:t>Strategic Bets</a:t>
                      </a:r>
                      <a:endParaRPr lang="en-US" sz="1400" dirty="0">
                        <a:solidFill>
                          <a:schemeClr val="bg1"/>
                        </a:solidFill>
                        <a:effectLst/>
                        <a:latin typeface="+mn-lt"/>
                      </a:endParaRPr>
                    </a:p>
                  </a:txBody>
                  <a:tcPr marL="63500" marR="63500" marT="63500" marB="63500" anchor="ctr">
                    <a:solidFill>
                      <a:schemeClr val="accent2"/>
                    </a:solidFill>
                  </a:tcPr>
                </a:tc>
                <a:extLst>
                  <a:ext uri="{0D108BD9-81ED-4DB2-BD59-A6C34878D82A}">
                    <a16:rowId xmlns:a16="http://schemas.microsoft.com/office/drawing/2014/main" val="54008033"/>
                  </a:ext>
                </a:extLst>
              </a:tr>
              <a:tr h="1681016">
                <a:tc>
                  <a:txBody>
                    <a:bodyPr/>
                    <a:lstStyle/>
                    <a:p>
                      <a:endParaRPr lang="en-US" dirty="0"/>
                    </a:p>
                  </a:txBody>
                  <a:tcPr>
                    <a:solidFill>
                      <a:srgbClr val="FAFAFA"/>
                    </a:solidFill>
                  </a:tcPr>
                </a:tc>
                <a:tc>
                  <a:txBody>
                    <a:bodyPr/>
                    <a:lstStyle/>
                    <a:p>
                      <a:endParaRPr lang="en-US" dirty="0"/>
                    </a:p>
                  </a:txBody>
                  <a:tcPr>
                    <a:solidFill>
                      <a:srgbClr val="FAFAFA"/>
                    </a:solidFill>
                  </a:tcPr>
                </a:tc>
                <a:extLst>
                  <a:ext uri="{0D108BD9-81ED-4DB2-BD59-A6C34878D82A}">
                    <a16:rowId xmlns:a16="http://schemas.microsoft.com/office/drawing/2014/main" val="317111492"/>
                  </a:ext>
                </a:extLst>
              </a:tr>
              <a:tr h="0">
                <a:tc>
                  <a:txBody>
                    <a:bodyPr/>
                    <a:lstStyle/>
                    <a:p>
                      <a:pPr algn="ctr" rtl="0" fontAlgn="t">
                        <a:spcBef>
                          <a:spcPts val="1600"/>
                        </a:spcBef>
                        <a:spcAft>
                          <a:spcPts val="400"/>
                        </a:spcAft>
                        <a:buNone/>
                      </a:pPr>
                      <a:r>
                        <a:rPr lang="en-US" sz="1400" b="1" i="0" u="none" strike="noStrike" dirty="0">
                          <a:solidFill>
                            <a:schemeClr val="bg1"/>
                          </a:solidFill>
                          <a:effectLst/>
                          <a:latin typeface="+mn-lt"/>
                        </a:rPr>
                        <a:t>Experiments</a:t>
                      </a:r>
                      <a:endParaRPr lang="en-US" sz="1400" dirty="0">
                        <a:solidFill>
                          <a:schemeClr val="bg1"/>
                        </a:solidFill>
                        <a:effectLst/>
                        <a:latin typeface="+mn-lt"/>
                      </a:endParaRPr>
                    </a:p>
                  </a:txBody>
                  <a:tcPr marL="63500" marR="63500" marT="63500" marB="63500" anchor="ctr">
                    <a:solidFill>
                      <a:schemeClr val="accent2"/>
                    </a:solidFill>
                  </a:tcPr>
                </a:tc>
                <a:tc>
                  <a:txBody>
                    <a:bodyPr/>
                    <a:lstStyle/>
                    <a:p>
                      <a:pPr algn="ctr" rtl="0" fontAlgn="t">
                        <a:spcBef>
                          <a:spcPts val="1600"/>
                        </a:spcBef>
                        <a:spcAft>
                          <a:spcPts val="400"/>
                        </a:spcAft>
                        <a:buNone/>
                      </a:pPr>
                      <a:r>
                        <a:rPr lang="en-US" sz="1400" b="1" i="0" u="none" strike="noStrike" dirty="0">
                          <a:solidFill>
                            <a:schemeClr val="bg1"/>
                          </a:solidFill>
                          <a:effectLst/>
                          <a:latin typeface="+mn-lt"/>
                        </a:rPr>
                        <a:t>Deprioritized</a:t>
                      </a:r>
                      <a:endParaRPr lang="en-US" sz="1400" dirty="0">
                        <a:solidFill>
                          <a:schemeClr val="bg1"/>
                        </a:solidFill>
                        <a:effectLst/>
                        <a:latin typeface="+mn-lt"/>
                      </a:endParaRPr>
                    </a:p>
                  </a:txBody>
                  <a:tcPr marL="63500" marR="63500" marT="63500" marB="63500" anchor="ctr">
                    <a:solidFill>
                      <a:schemeClr val="accent2"/>
                    </a:solidFill>
                  </a:tcPr>
                </a:tc>
                <a:extLst>
                  <a:ext uri="{0D108BD9-81ED-4DB2-BD59-A6C34878D82A}">
                    <a16:rowId xmlns:a16="http://schemas.microsoft.com/office/drawing/2014/main" val="821046120"/>
                  </a:ext>
                </a:extLst>
              </a:tr>
              <a:tr h="1681016">
                <a:tc>
                  <a:txBody>
                    <a:bodyPr/>
                    <a:lstStyle/>
                    <a:p>
                      <a:endParaRPr lang="en-US" dirty="0"/>
                    </a:p>
                  </a:txBody>
                  <a:tcPr>
                    <a:solidFill>
                      <a:srgbClr val="FAFAFA"/>
                    </a:solidFill>
                  </a:tcPr>
                </a:tc>
                <a:tc>
                  <a:txBody>
                    <a:bodyPr/>
                    <a:lstStyle/>
                    <a:p>
                      <a:endParaRPr lang="en-US" dirty="0"/>
                    </a:p>
                  </a:txBody>
                  <a:tcPr>
                    <a:solidFill>
                      <a:srgbClr val="FAFAFA"/>
                    </a:solidFill>
                  </a:tcPr>
                </a:tc>
                <a:extLst>
                  <a:ext uri="{0D108BD9-81ED-4DB2-BD59-A6C34878D82A}">
                    <a16:rowId xmlns:a16="http://schemas.microsoft.com/office/drawing/2014/main" val="156309271"/>
                  </a:ext>
                </a:extLst>
              </a:tr>
            </a:tbl>
          </a:graphicData>
        </a:graphic>
      </p:graphicFrame>
      <p:sp>
        <p:nvSpPr>
          <p:cNvPr id="5" name="Title 1">
            <a:extLst>
              <a:ext uri="{FF2B5EF4-FFF2-40B4-BE49-F238E27FC236}">
                <a16:creationId xmlns:a16="http://schemas.microsoft.com/office/drawing/2014/main" id="{CE9E8762-E39F-D54B-2615-EF918C3600A2}"/>
              </a:ext>
            </a:extLst>
          </p:cNvPr>
          <p:cNvSpPr txBox="1">
            <a:spLocks/>
          </p:cNvSpPr>
          <p:nvPr/>
        </p:nvSpPr>
        <p:spPr bwMode="auto">
          <a:xfrm>
            <a:off x="610398" y="952331"/>
            <a:ext cx="8477158" cy="424934"/>
          </a:xfrm>
          <a:prstGeom prst="rect">
            <a:avLst/>
          </a:prstGeom>
          <a:noFill/>
          <a:ln>
            <a:noFill/>
          </a:ln>
          <a:effectLst/>
        </p:spPr>
        <p:txBody>
          <a:bodyPr vert="horz" wrap="square" lIns="0" tIns="0" rIns="0" bIns="0" numCol="1" rtlCol="0" anchor="ctr" anchorCtr="0" compatLnSpc="1">
            <a:prstTxWarp prst="textNoShape">
              <a:avLst/>
            </a:prstTxWarp>
            <a:noAutofit/>
          </a:bodyPr>
          <a:lstStyle>
            <a:lvl1pPr algn="l" rtl="0" eaLnBrk="1" fontAlgn="base" hangingPunct="1">
              <a:lnSpc>
                <a:spcPct val="90000"/>
              </a:lnSpc>
              <a:spcBef>
                <a:spcPct val="0"/>
              </a:spcBef>
              <a:spcAft>
                <a:spcPct val="0"/>
              </a:spcAft>
              <a:defRPr lang="en-US" sz="2800" kern="1200" spc="0" baseline="0">
                <a:solidFill>
                  <a:srgbClr val="07235F"/>
                </a:solidFill>
                <a:latin typeface="+mj-lt"/>
                <a:ea typeface="ＭＳ Ｐゴシック" charset="0"/>
                <a:cs typeface="Segoe UI Semibold" panose="020B0702040204020203" pitchFamily="34" charset="0"/>
              </a:defRPr>
            </a:lvl1pPr>
            <a:lvl2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2pPr>
            <a:lvl3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3pPr>
            <a:lvl4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4pPr>
            <a:lvl5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5pPr>
            <a:lvl6pPr marL="457332"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6pPr>
            <a:lvl7pPr marL="914664"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7pPr>
            <a:lvl8pPr marL="1371994"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8pPr>
            <a:lvl9pPr marL="1829328"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9pPr>
          </a:lstStyle>
          <a:p>
            <a:pPr>
              <a:lnSpc>
                <a:spcPct val="95000"/>
              </a:lnSpc>
            </a:pPr>
            <a:r>
              <a:rPr lang="en-US" dirty="0"/>
              <a:t>Worksheet 4: Define Strategy </a:t>
            </a:r>
            <a:r>
              <a:rPr lang="en-US" sz="2000" dirty="0">
                <a:latin typeface="+mn-lt"/>
              </a:rPr>
              <a:t>(Example to follow)</a:t>
            </a:r>
            <a:endParaRPr lang="en-US" sz="2000" b="1" dirty="0">
              <a:latin typeface="+mn-lt"/>
            </a:endParaRPr>
          </a:p>
        </p:txBody>
      </p:sp>
      <p:sp>
        <p:nvSpPr>
          <p:cNvPr id="6" name="TextBox 5">
            <a:extLst>
              <a:ext uri="{FF2B5EF4-FFF2-40B4-BE49-F238E27FC236}">
                <a16:creationId xmlns:a16="http://schemas.microsoft.com/office/drawing/2014/main" id="{C57C46C8-4A0D-1E92-DD56-2D84A3D8A8F0}"/>
              </a:ext>
            </a:extLst>
          </p:cNvPr>
          <p:cNvSpPr txBox="1"/>
          <p:nvPr/>
        </p:nvSpPr>
        <p:spPr>
          <a:xfrm>
            <a:off x="608172" y="549533"/>
            <a:ext cx="6127750" cy="184666"/>
          </a:xfrm>
          <a:prstGeom prst="rect">
            <a:avLst/>
          </a:prstGeom>
          <a:noFill/>
        </p:spPr>
        <p:txBody>
          <a:bodyPr wrap="square" lIns="0" tIns="0" rIns="0" bIns="0">
            <a:spAutoFit/>
          </a:bodyPr>
          <a:lstStyle/>
          <a:p>
            <a:r>
              <a:rPr lang="en-US" sz="1200" dirty="0">
                <a:solidFill>
                  <a:schemeClr val="accent1"/>
                </a:solidFill>
              </a:rPr>
              <a:t>/ SECTION 1: Worksheets: Establish Context</a:t>
            </a:r>
          </a:p>
        </p:txBody>
      </p:sp>
    </p:spTree>
    <p:extLst>
      <p:ext uri="{BB962C8B-B14F-4D97-AF65-F5344CB8AC3E}">
        <p14:creationId xmlns:p14="http://schemas.microsoft.com/office/powerpoint/2010/main" val="2402407013"/>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490B6FDE-1477-08B9-E8E7-5A83D6B12660}"/>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ABBAC85-1555-5924-E8D9-6823F0ACB7AD}"/>
              </a:ext>
            </a:extLst>
          </p:cNvPr>
          <p:cNvGraphicFramePr>
            <a:graphicFrameLocks noGrp="1"/>
          </p:cNvGraphicFramePr>
          <p:nvPr>
            <p:extLst>
              <p:ext uri="{D42A27DB-BD31-4B8C-83A1-F6EECF244321}">
                <p14:modId xmlns:p14="http://schemas.microsoft.com/office/powerpoint/2010/main" val="1131343652"/>
              </p:ext>
            </p:extLst>
          </p:nvPr>
        </p:nvGraphicFramePr>
        <p:xfrm>
          <a:off x="610395" y="1595397"/>
          <a:ext cx="10971210" cy="4042752"/>
        </p:xfrm>
        <a:graphic>
          <a:graphicData uri="http://schemas.openxmlformats.org/drawingml/2006/table">
            <a:tbl>
              <a:tblPr firstRow="1" bandRow="1">
                <a:tableStyleId>{5C22544A-7EE6-4342-B048-85BDC9FD1C3A}</a:tableStyleId>
              </a:tblPr>
              <a:tblGrid>
                <a:gridCol w="5485605">
                  <a:extLst>
                    <a:ext uri="{9D8B030D-6E8A-4147-A177-3AD203B41FA5}">
                      <a16:colId xmlns:a16="http://schemas.microsoft.com/office/drawing/2014/main" val="4162459870"/>
                    </a:ext>
                  </a:extLst>
                </a:gridCol>
                <a:gridCol w="5485605">
                  <a:extLst>
                    <a:ext uri="{9D8B030D-6E8A-4147-A177-3AD203B41FA5}">
                      <a16:colId xmlns:a16="http://schemas.microsoft.com/office/drawing/2014/main" val="504508023"/>
                    </a:ext>
                  </a:extLst>
                </a:gridCol>
              </a:tblGrid>
              <a:tr h="0">
                <a:tc>
                  <a:txBody>
                    <a:bodyPr/>
                    <a:lstStyle/>
                    <a:p>
                      <a:pPr algn="ctr" rtl="0" fontAlgn="t">
                        <a:spcBef>
                          <a:spcPts val="1600"/>
                        </a:spcBef>
                        <a:spcAft>
                          <a:spcPts val="400"/>
                        </a:spcAft>
                        <a:buNone/>
                      </a:pPr>
                      <a:r>
                        <a:rPr lang="en-US" sz="1400" b="1" i="0" u="none" strike="noStrike" dirty="0">
                          <a:solidFill>
                            <a:schemeClr val="bg1"/>
                          </a:solidFill>
                          <a:effectLst/>
                          <a:latin typeface="+mn-lt"/>
                        </a:rPr>
                        <a:t>Quick Wins</a:t>
                      </a:r>
                      <a:endParaRPr lang="en-US" sz="1400" dirty="0">
                        <a:solidFill>
                          <a:schemeClr val="bg1"/>
                        </a:solidFill>
                        <a:effectLst/>
                        <a:latin typeface="+mn-lt"/>
                      </a:endParaRPr>
                    </a:p>
                  </a:txBody>
                  <a:tcPr marL="63500" marR="63500" marT="63500" marB="63500" anchor="ctr">
                    <a:solidFill>
                      <a:schemeClr val="accent2"/>
                    </a:solidFill>
                  </a:tcPr>
                </a:tc>
                <a:tc>
                  <a:txBody>
                    <a:bodyPr/>
                    <a:lstStyle/>
                    <a:p>
                      <a:pPr algn="ctr" rtl="0" fontAlgn="t">
                        <a:spcBef>
                          <a:spcPts val="1600"/>
                        </a:spcBef>
                        <a:spcAft>
                          <a:spcPts val="400"/>
                        </a:spcAft>
                        <a:buNone/>
                      </a:pPr>
                      <a:r>
                        <a:rPr lang="en-US" sz="1400" b="1" i="0" u="none" strike="noStrike" dirty="0">
                          <a:solidFill>
                            <a:schemeClr val="bg1"/>
                          </a:solidFill>
                          <a:effectLst/>
                          <a:latin typeface="+mn-lt"/>
                        </a:rPr>
                        <a:t>Strategic Bets</a:t>
                      </a:r>
                      <a:endParaRPr lang="en-US" sz="1400" dirty="0">
                        <a:solidFill>
                          <a:schemeClr val="bg1"/>
                        </a:solidFill>
                        <a:effectLst/>
                        <a:latin typeface="+mn-lt"/>
                      </a:endParaRPr>
                    </a:p>
                  </a:txBody>
                  <a:tcPr marL="63500" marR="63500" marT="63500" marB="63500" anchor="ctr">
                    <a:solidFill>
                      <a:schemeClr val="accent2"/>
                    </a:solidFill>
                  </a:tcPr>
                </a:tc>
                <a:extLst>
                  <a:ext uri="{0D108BD9-81ED-4DB2-BD59-A6C34878D82A}">
                    <a16:rowId xmlns:a16="http://schemas.microsoft.com/office/drawing/2014/main" val="54008033"/>
                  </a:ext>
                </a:extLst>
              </a:tr>
              <a:tr h="1681016">
                <a:tc>
                  <a:txBody>
                    <a:bodyPr/>
                    <a:lstStyle/>
                    <a:p>
                      <a:pPr marL="285750" indent="-285750" rtl="0" fontAlgn="base">
                        <a:lnSpc>
                          <a:spcPct val="150000"/>
                        </a:lnSpc>
                        <a:buFont typeface="Arial" panose="020B0604020202020204" pitchFamily="34" charset="0"/>
                        <a:buChar char="•"/>
                      </a:pPr>
                      <a:r>
                        <a:rPr lang="en-US" sz="1600" b="0" i="0" u="none" strike="noStrike" dirty="0">
                          <a:effectLst/>
                          <a:latin typeface="+mn-lt"/>
                        </a:rPr>
                        <a:t>Update confusing checkout copy</a:t>
                      </a:r>
                    </a:p>
                    <a:p>
                      <a:pPr marL="285750" indent="-285750" rtl="0" fontAlgn="base">
                        <a:lnSpc>
                          <a:spcPct val="150000"/>
                        </a:lnSpc>
                        <a:buFont typeface="Arial" panose="020B0604020202020204" pitchFamily="34" charset="0"/>
                        <a:buChar char="•"/>
                      </a:pPr>
                      <a:r>
                        <a:rPr lang="en-US" sz="1600" b="0" i="0" u="none" strike="noStrike" dirty="0">
                          <a:effectLst/>
                          <a:latin typeface="+mn-lt"/>
                        </a:rPr>
                        <a:t>Add proactive shipping status messaging</a:t>
                      </a:r>
                    </a:p>
                    <a:p>
                      <a:endParaRPr lang="en-US" dirty="0"/>
                    </a:p>
                  </a:txBody>
                  <a:tcPr>
                    <a:solidFill>
                      <a:srgbClr val="FAFAFA"/>
                    </a:solidFill>
                  </a:tcPr>
                </a:tc>
                <a:tc>
                  <a:txBody>
                    <a:bodyPr/>
                    <a:lstStyle/>
                    <a:p>
                      <a:pPr marL="285750" indent="-285750" rtl="0" fontAlgn="base">
                        <a:lnSpc>
                          <a:spcPct val="150000"/>
                        </a:lnSpc>
                        <a:buFont typeface="Arial" panose="020B0604020202020204" pitchFamily="34" charset="0"/>
                        <a:buChar char="•"/>
                      </a:pPr>
                      <a:r>
                        <a:rPr lang="en-US" sz="1600" b="0" i="0" u="none" strike="noStrike" dirty="0">
                          <a:effectLst/>
                        </a:rPr>
                        <a:t>Rebuild mobile checkout flow</a:t>
                      </a:r>
                    </a:p>
                    <a:p>
                      <a:pPr marL="285750" indent="-285750" rtl="0" fontAlgn="base">
                        <a:lnSpc>
                          <a:spcPct val="150000"/>
                        </a:lnSpc>
                        <a:buFont typeface="Arial" panose="020B0604020202020204" pitchFamily="34" charset="0"/>
                        <a:buChar char="•"/>
                      </a:pPr>
                      <a:r>
                        <a:rPr lang="en-US" sz="1600" b="0" i="0" u="none" strike="noStrike" dirty="0">
                          <a:effectLst/>
                        </a:rPr>
                        <a:t>Change fulfillment partner</a:t>
                      </a:r>
                    </a:p>
                  </a:txBody>
                  <a:tcPr>
                    <a:solidFill>
                      <a:srgbClr val="FAFAFA"/>
                    </a:solidFill>
                  </a:tcPr>
                </a:tc>
                <a:extLst>
                  <a:ext uri="{0D108BD9-81ED-4DB2-BD59-A6C34878D82A}">
                    <a16:rowId xmlns:a16="http://schemas.microsoft.com/office/drawing/2014/main" val="317111492"/>
                  </a:ext>
                </a:extLst>
              </a:tr>
              <a:tr h="0">
                <a:tc>
                  <a:txBody>
                    <a:bodyPr/>
                    <a:lstStyle/>
                    <a:p>
                      <a:pPr algn="ctr" rtl="0" fontAlgn="t">
                        <a:spcBef>
                          <a:spcPts val="1600"/>
                        </a:spcBef>
                        <a:spcAft>
                          <a:spcPts val="400"/>
                        </a:spcAft>
                        <a:buNone/>
                      </a:pPr>
                      <a:r>
                        <a:rPr lang="en-US" sz="1400" b="1" i="0" u="none" strike="noStrike" dirty="0">
                          <a:solidFill>
                            <a:schemeClr val="bg1"/>
                          </a:solidFill>
                          <a:effectLst/>
                          <a:latin typeface="+mn-lt"/>
                        </a:rPr>
                        <a:t>Experiments</a:t>
                      </a:r>
                      <a:endParaRPr lang="en-US" sz="1400" dirty="0">
                        <a:solidFill>
                          <a:schemeClr val="bg1"/>
                        </a:solidFill>
                        <a:effectLst/>
                        <a:latin typeface="+mn-lt"/>
                      </a:endParaRPr>
                    </a:p>
                  </a:txBody>
                  <a:tcPr marL="63500" marR="63500" marT="63500" marB="63500" anchor="ctr">
                    <a:solidFill>
                      <a:schemeClr val="accent2"/>
                    </a:solidFill>
                  </a:tcPr>
                </a:tc>
                <a:tc>
                  <a:txBody>
                    <a:bodyPr/>
                    <a:lstStyle/>
                    <a:p>
                      <a:pPr algn="ctr" rtl="0" fontAlgn="t">
                        <a:spcBef>
                          <a:spcPts val="1600"/>
                        </a:spcBef>
                        <a:spcAft>
                          <a:spcPts val="400"/>
                        </a:spcAft>
                        <a:buNone/>
                      </a:pPr>
                      <a:r>
                        <a:rPr lang="en-US" sz="1400" b="1" i="0" u="none" strike="noStrike" dirty="0">
                          <a:solidFill>
                            <a:schemeClr val="bg1"/>
                          </a:solidFill>
                          <a:effectLst/>
                          <a:latin typeface="+mn-lt"/>
                        </a:rPr>
                        <a:t>Deprioritized</a:t>
                      </a:r>
                      <a:endParaRPr lang="en-US" sz="1400" dirty="0">
                        <a:solidFill>
                          <a:schemeClr val="bg1"/>
                        </a:solidFill>
                        <a:effectLst/>
                        <a:latin typeface="+mn-lt"/>
                      </a:endParaRPr>
                    </a:p>
                  </a:txBody>
                  <a:tcPr marL="63500" marR="63500" marT="63500" marB="63500" anchor="ctr">
                    <a:solidFill>
                      <a:schemeClr val="accent2"/>
                    </a:solidFill>
                  </a:tcPr>
                </a:tc>
                <a:extLst>
                  <a:ext uri="{0D108BD9-81ED-4DB2-BD59-A6C34878D82A}">
                    <a16:rowId xmlns:a16="http://schemas.microsoft.com/office/drawing/2014/main" val="821046120"/>
                  </a:ext>
                </a:extLst>
              </a:tr>
              <a:tr h="1681016">
                <a:tc>
                  <a:txBody>
                    <a:bodyPr/>
                    <a:lstStyle/>
                    <a:p>
                      <a:pPr marL="285750" indent="-285750" rtl="0" fontAlgn="base">
                        <a:lnSpc>
                          <a:spcPct val="150000"/>
                        </a:lnSpc>
                        <a:buFont typeface="Arial" panose="020B0604020202020204" pitchFamily="34" charset="0"/>
                        <a:buChar char="•"/>
                      </a:pPr>
                      <a:r>
                        <a:rPr lang="en-US" sz="1600" b="0" i="0" u="none" strike="noStrike" dirty="0">
                          <a:effectLst/>
                        </a:rPr>
                        <a:t>Test new product imagery</a:t>
                      </a:r>
                    </a:p>
                    <a:p>
                      <a:pPr marL="285750" indent="-285750" rtl="0" fontAlgn="base">
                        <a:lnSpc>
                          <a:spcPct val="150000"/>
                        </a:lnSpc>
                        <a:buFont typeface="Arial" panose="020B0604020202020204" pitchFamily="34" charset="0"/>
                        <a:buChar char="•"/>
                      </a:pPr>
                      <a:r>
                        <a:rPr lang="en-US" sz="1600" b="0" i="0" u="none" strike="noStrike" dirty="0">
                          <a:effectLst/>
                        </a:rPr>
                        <a:t>Trial alternative promo messaging</a:t>
                      </a:r>
                      <a:endParaRPr lang="en-US" sz="1600" dirty="0"/>
                    </a:p>
                  </a:txBody>
                  <a:tcPr>
                    <a:solidFill>
                      <a:srgbClr val="FAFAFA"/>
                    </a:solidFill>
                  </a:tcPr>
                </a:tc>
                <a:tc>
                  <a:txBody>
                    <a:bodyPr/>
                    <a:lstStyle/>
                    <a:p>
                      <a:pPr marL="285750" indent="-285750" rtl="0" fontAlgn="base">
                        <a:lnSpc>
                          <a:spcPct val="150000"/>
                        </a:lnSpc>
                        <a:buFont typeface="Arial" panose="020B0604020202020204" pitchFamily="34" charset="0"/>
                        <a:buChar char="•"/>
                      </a:pPr>
                      <a:r>
                        <a:rPr lang="en-US" sz="1600" b="0" i="0" u="none" strike="noStrike" dirty="0">
                          <a:effectLst/>
                        </a:rPr>
                        <a:t>Cosmetic UX changes with no CX impact</a:t>
                      </a:r>
                    </a:p>
                  </a:txBody>
                  <a:tcPr>
                    <a:solidFill>
                      <a:srgbClr val="FAFAFA"/>
                    </a:solidFill>
                  </a:tcPr>
                </a:tc>
                <a:extLst>
                  <a:ext uri="{0D108BD9-81ED-4DB2-BD59-A6C34878D82A}">
                    <a16:rowId xmlns:a16="http://schemas.microsoft.com/office/drawing/2014/main" val="156309271"/>
                  </a:ext>
                </a:extLst>
              </a:tr>
            </a:tbl>
          </a:graphicData>
        </a:graphic>
      </p:graphicFrame>
      <p:sp>
        <p:nvSpPr>
          <p:cNvPr id="2" name="Title 1">
            <a:extLst>
              <a:ext uri="{FF2B5EF4-FFF2-40B4-BE49-F238E27FC236}">
                <a16:creationId xmlns:a16="http://schemas.microsoft.com/office/drawing/2014/main" id="{7B89897A-CADA-9D0A-CD2A-9438FB7E0452}"/>
              </a:ext>
            </a:extLst>
          </p:cNvPr>
          <p:cNvSpPr txBox="1">
            <a:spLocks/>
          </p:cNvSpPr>
          <p:nvPr/>
        </p:nvSpPr>
        <p:spPr bwMode="auto">
          <a:xfrm>
            <a:off x="610398" y="952331"/>
            <a:ext cx="8477158" cy="424934"/>
          </a:xfrm>
          <a:prstGeom prst="rect">
            <a:avLst/>
          </a:prstGeom>
          <a:noFill/>
          <a:ln>
            <a:noFill/>
          </a:ln>
          <a:effectLst/>
        </p:spPr>
        <p:txBody>
          <a:bodyPr vert="horz" wrap="square" lIns="0" tIns="0" rIns="0" bIns="0" numCol="1" rtlCol="0" anchor="ctr" anchorCtr="0" compatLnSpc="1">
            <a:prstTxWarp prst="textNoShape">
              <a:avLst/>
            </a:prstTxWarp>
            <a:noAutofit/>
          </a:bodyPr>
          <a:lstStyle>
            <a:lvl1pPr algn="l" rtl="0" eaLnBrk="1" fontAlgn="base" hangingPunct="1">
              <a:lnSpc>
                <a:spcPct val="90000"/>
              </a:lnSpc>
              <a:spcBef>
                <a:spcPct val="0"/>
              </a:spcBef>
              <a:spcAft>
                <a:spcPct val="0"/>
              </a:spcAft>
              <a:defRPr lang="en-US" sz="2800" kern="1200" spc="0" baseline="0">
                <a:solidFill>
                  <a:srgbClr val="07235F"/>
                </a:solidFill>
                <a:latin typeface="+mj-lt"/>
                <a:ea typeface="ＭＳ Ｐゴシック" charset="0"/>
                <a:cs typeface="Segoe UI Semibold" panose="020B0702040204020203" pitchFamily="34" charset="0"/>
              </a:defRPr>
            </a:lvl1pPr>
            <a:lvl2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2pPr>
            <a:lvl3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3pPr>
            <a:lvl4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4pPr>
            <a:lvl5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5pPr>
            <a:lvl6pPr marL="457332"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6pPr>
            <a:lvl7pPr marL="914664"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7pPr>
            <a:lvl8pPr marL="1371994"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8pPr>
            <a:lvl9pPr marL="1829328"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9pPr>
          </a:lstStyle>
          <a:p>
            <a:pPr>
              <a:lnSpc>
                <a:spcPct val="95000"/>
              </a:lnSpc>
            </a:pPr>
            <a:r>
              <a:rPr lang="en-US" dirty="0"/>
              <a:t>Worksheet 4: Define Strategy</a:t>
            </a:r>
            <a:endParaRPr lang="en-US" sz="2000" b="1" dirty="0">
              <a:latin typeface="+mn-lt"/>
            </a:endParaRPr>
          </a:p>
        </p:txBody>
      </p:sp>
      <p:sp>
        <p:nvSpPr>
          <p:cNvPr id="3" name="TextBox 2">
            <a:extLst>
              <a:ext uri="{FF2B5EF4-FFF2-40B4-BE49-F238E27FC236}">
                <a16:creationId xmlns:a16="http://schemas.microsoft.com/office/drawing/2014/main" id="{8F8816AB-E554-FB88-FA03-516C127C20D1}"/>
              </a:ext>
            </a:extLst>
          </p:cNvPr>
          <p:cNvSpPr txBox="1"/>
          <p:nvPr/>
        </p:nvSpPr>
        <p:spPr>
          <a:xfrm>
            <a:off x="608172" y="549533"/>
            <a:ext cx="6127750" cy="184666"/>
          </a:xfrm>
          <a:prstGeom prst="rect">
            <a:avLst/>
          </a:prstGeom>
          <a:noFill/>
        </p:spPr>
        <p:txBody>
          <a:bodyPr wrap="square" lIns="0" tIns="0" rIns="0" bIns="0">
            <a:spAutoFit/>
          </a:bodyPr>
          <a:lstStyle/>
          <a:p>
            <a:r>
              <a:rPr lang="en-US" sz="1200" dirty="0">
                <a:solidFill>
                  <a:schemeClr val="accent1"/>
                </a:solidFill>
              </a:rPr>
              <a:t>/ SECTION 1: Worksheets: Establish Context</a:t>
            </a:r>
          </a:p>
        </p:txBody>
      </p:sp>
    </p:spTree>
    <p:extLst>
      <p:ext uri="{BB962C8B-B14F-4D97-AF65-F5344CB8AC3E}">
        <p14:creationId xmlns:p14="http://schemas.microsoft.com/office/powerpoint/2010/main" val="2926815536"/>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53DB613A-84A0-AB57-4943-0B8B6197D347}"/>
            </a:ext>
          </a:extLst>
        </p:cNvPr>
        <p:cNvGrpSpPr/>
        <p:nvPr/>
      </p:nvGrpSpPr>
      <p:grpSpPr>
        <a:xfrm>
          <a:off x="0" y="0"/>
          <a:ext cx="0" cy="0"/>
          <a:chOff x="0" y="0"/>
          <a:chExt cx="0" cy="0"/>
        </a:xfrm>
      </p:grpSpPr>
      <p:sp>
        <p:nvSpPr>
          <p:cNvPr id="3" name="Content Placeholder 4">
            <a:extLst>
              <a:ext uri="{FF2B5EF4-FFF2-40B4-BE49-F238E27FC236}">
                <a16:creationId xmlns:a16="http://schemas.microsoft.com/office/drawing/2014/main" id="{C1E11B08-1240-DFA6-E513-0B7D60786F1A}"/>
              </a:ext>
            </a:extLst>
          </p:cNvPr>
          <p:cNvSpPr txBox="1">
            <a:spLocks/>
          </p:cNvSpPr>
          <p:nvPr/>
        </p:nvSpPr>
        <p:spPr bwMode="auto">
          <a:xfrm>
            <a:off x="608138" y="1595397"/>
            <a:ext cx="11098439" cy="4767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ts val="601"/>
              </a:spcAft>
              <a:buClr>
                <a:srgbClr val="7F7F7F"/>
              </a:buClr>
              <a:buSzPct val="100000"/>
              <a:buFont typeface="Arial" panose="020B0604020202020204" pitchFamily="34" charset="0"/>
              <a:defRPr lang="en-US" sz="1800" kern="1200">
                <a:solidFill>
                  <a:srgbClr val="636466"/>
                </a:solidFill>
                <a:latin typeface="+mn-lt"/>
                <a:ea typeface="ＭＳ Ｐゴシック" charset="0"/>
                <a:cs typeface="ＭＳ Ｐゴシック" charset="0"/>
              </a:defRPr>
            </a:lvl1pPr>
            <a:lvl2pPr marL="547696" indent="-228604" algn="l" rtl="0" eaLnBrk="1" fontAlgn="base" hangingPunct="1">
              <a:spcBef>
                <a:spcPct val="0"/>
              </a:spcBef>
              <a:spcAft>
                <a:spcPts val="601"/>
              </a:spcAft>
              <a:buClr>
                <a:schemeClr val="tx1"/>
              </a:buClr>
              <a:buSzPct val="60000"/>
              <a:buFont typeface="Wingdings" pitchFamily="2" charset="2"/>
              <a:buChar char="l"/>
              <a:tabLst>
                <a:tab pos="573095" algn="l"/>
              </a:tabLst>
              <a:defRPr lang="en-US" sz="1600" kern="1200">
                <a:solidFill>
                  <a:srgbClr val="636466"/>
                </a:solidFill>
                <a:latin typeface="+mn-lt"/>
                <a:ea typeface="ＭＳ Ｐゴシック" charset="0"/>
                <a:cs typeface="+mn-cs"/>
              </a:defRPr>
            </a:lvl2pPr>
            <a:lvl3pPr marL="969975" indent="-228604" algn="l" rtl="0" eaLnBrk="1" fontAlgn="base" hangingPunct="1">
              <a:spcBef>
                <a:spcPct val="0"/>
              </a:spcBef>
              <a:spcAft>
                <a:spcPts val="601"/>
              </a:spcAft>
              <a:buClr>
                <a:schemeClr val="tx1"/>
              </a:buClr>
              <a:buSzPct val="65000"/>
              <a:buFont typeface="Wingdings" pitchFamily="2" charset="2"/>
              <a:buChar char="l"/>
              <a:defRPr lang="en-US" sz="1600" kern="1200">
                <a:solidFill>
                  <a:srgbClr val="636466"/>
                </a:solidFill>
                <a:latin typeface="+mn-lt"/>
                <a:ea typeface="ＭＳ Ｐゴシック" charset="0"/>
                <a:cs typeface="Segoe UI Semilight" panose="020B0402040204020203" pitchFamily="34" charset="0"/>
              </a:defRPr>
            </a:lvl3pPr>
            <a:lvl4pPr marL="1316054" indent="-173040" algn="l" rtl="0" eaLnBrk="1" fontAlgn="base" hangingPunct="1">
              <a:spcBef>
                <a:spcPct val="0"/>
              </a:spcBef>
              <a:spcAft>
                <a:spcPts val="601"/>
              </a:spcAft>
              <a:buClr>
                <a:schemeClr val="tx1"/>
              </a:buClr>
              <a:buSzPct val="55000"/>
              <a:buFont typeface="Wingdings" pitchFamily="2" charset="2"/>
              <a:buChar char="l"/>
              <a:defRPr lang="en-US" sz="1400" kern="1200">
                <a:solidFill>
                  <a:srgbClr val="636466"/>
                </a:solidFill>
                <a:latin typeface="+mn-lt"/>
                <a:ea typeface="ＭＳ Ｐゴシック" charset="0"/>
                <a:cs typeface="Segoe UI Light" panose="020B0502040204020203" pitchFamily="34" charset="0"/>
              </a:defRPr>
            </a:lvl4pPr>
            <a:lvl5pPr marL="1646259" indent="-228604" algn="l" rtl="0" eaLnBrk="1" fontAlgn="base" hangingPunct="1">
              <a:spcBef>
                <a:spcPct val="0"/>
              </a:spcBef>
              <a:spcAft>
                <a:spcPts val="601"/>
              </a:spcAft>
              <a:buClr>
                <a:schemeClr val="tx1"/>
              </a:buClr>
              <a:buSzPct val="55000"/>
              <a:buFont typeface="Wingdings" pitchFamily="2" charset="2"/>
              <a:buChar char="l"/>
              <a:defRPr lang="en-US" sz="1400" kern="1200">
                <a:solidFill>
                  <a:srgbClr val="636466"/>
                </a:solidFill>
                <a:latin typeface="+mn-lt"/>
                <a:ea typeface="ＭＳ Ｐゴシック" charset="0"/>
                <a:cs typeface="Segoe UI Light" panose="020B0502040204020203" pitchFamily="34" charset="0"/>
              </a:defRPr>
            </a:lvl5pPr>
            <a:lvl6pPr marL="1371994" indent="-228668" algn="l" defTabSz="914664" rtl="0" eaLnBrk="1" latinLnBrk="0" hangingPunct="1">
              <a:spcBef>
                <a:spcPts val="0"/>
              </a:spcBef>
              <a:spcAft>
                <a:spcPts val="0"/>
              </a:spcAft>
              <a:buFont typeface="Arial" panose="020B0604020202020204" pitchFamily="34" charset="0"/>
              <a:buChar char="•"/>
              <a:defRPr sz="2002" kern="1200">
                <a:solidFill>
                  <a:schemeClr val="tx1"/>
                </a:solidFill>
                <a:latin typeface="+mn-lt"/>
                <a:ea typeface="+mn-ea"/>
                <a:cs typeface="+mn-cs"/>
              </a:defRPr>
            </a:lvl6pPr>
            <a:lvl7pPr marL="2972656" indent="-228668" algn="l" defTabSz="914664" rtl="0" eaLnBrk="1" latinLnBrk="0" hangingPunct="1">
              <a:spcBef>
                <a:spcPct val="20000"/>
              </a:spcBef>
              <a:buFont typeface="Arial" panose="020B0604020202020204" pitchFamily="34" charset="0"/>
              <a:buChar char="•"/>
              <a:defRPr sz="2002" kern="1200">
                <a:solidFill>
                  <a:schemeClr val="tx1"/>
                </a:solidFill>
                <a:latin typeface="+mn-lt"/>
                <a:ea typeface="+mn-ea"/>
                <a:cs typeface="+mn-cs"/>
              </a:defRPr>
            </a:lvl7pPr>
            <a:lvl8pPr marL="3429988" indent="-228668" algn="l" defTabSz="914664" rtl="0" eaLnBrk="1" latinLnBrk="0" hangingPunct="1">
              <a:spcBef>
                <a:spcPct val="20000"/>
              </a:spcBef>
              <a:buFont typeface="Arial" panose="020B0604020202020204" pitchFamily="34" charset="0"/>
              <a:buChar char="•"/>
              <a:defRPr sz="2002" kern="1200">
                <a:solidFill>
                  <a:schemeClr val="tx1"/>
                </a:solidFill>
                <a:latin typeface="+mn-lt"/>
                <a:ea typeface="+mn-ea"/>
                <a:cs typeface="+mn-cs"/>
              </a:defRPr>
            </a:lvl8pPr>
            <a:lvl9pPr marL="3887318" indent="-228668" algn="l" defTabSz="914664" rtl="0" eaLnBrk="1" latinLnBrk="0" hangingPunct="1">
              <a:spcBef>
                <a:spcPct val="20000"/>
              </a:spcBef>
              <a:buFont typeface="Arial" panose="020B0604020202020204" pitchFamily="34" charset="0"/>
              <a:buChar char="•"/>
              <a:defRPr sz="2002" kern="1200">
                <a:solidFill>
                  <a:schemeClr val="tx1"/>
                </a:solidFill>
                <a:latin typeface="+mn-lt"/>
                <a:ea typeface="+mn-ea"/>
                <a:cs typeface="+mn-cs"/>
              </a:defRPr>
            </a:lvl9pPr>
          </a:lstStyle>
          <a:p>
            <a:pPr>
              <a:spcAft>
                <a:spcPts val="800"/>
              </a:spcAft>
            </a:pPr>
            <a:r>
              <a:rPr lang="en-US" sz="1600" b="1" dirty="0">
                <a:solidFill>
                  <a:schemeClr val="accent2"/>
                </a:solidFill>
              </a:rPr>
              <a:t>Limit to 3–5. More than that dilutes accountability and makes results harder to measure.</a:t>
            </a:r>
          </a:p>
          <a:p>
            <a:pPr marL="342900" indent="-342900">
              <a:lnSpc>
                <a:spcPct val="200000"/>
              </a:lnSpc>
              <a:spcAft>
                <a:spcPts val="800"/>
              </a:spcAft>
              <a:buClr>
                <a:schemeClr val="accent2"/>
              </a:buClr>
              <a:buFont typeface="+mj-lt"/>
              <a:buAutoNum type="arabicPeriod"/>
            </a:pPr>
            <a:r>
              <a:rPr lang="en-US" sz="1600" dirty="0">
                <a:solidFill>
                  <a:schemeClr val="bg2"/>
                </a:solidFill>
              </a:rPr>
              <a:t>_______________________________________________________________________________________________________________________________</a:t>
            </a:r>
          </a:p>
          <a:p>
            <a:pPr marL="342900" indent="-342900">
              <a:lnSpc>
                <a:spcPct val="200000"/>
              </a:lnSpc>
              <a:spcAft>
                <a:spcPts val="800"/>
              </a:spcAft>
              <a:buClr>
                <a:schemeClr val="accent2"/>
              </a:buClr>
              <a:buFont typeface="+mj-lt"/>
              <a:buAutoNum type="arabicPeriod"/>
            </a:pPr>
            <a:r>
              <a:rPr lang="en-US" sz="1600" dirty="0">
                <a:solidFill>
                  <a:schemeClr val="bg2"/>
                </a:solidFill>
              </a:rPr>
              <a:t>_______________________________________________________________________________________________________________________________</a:t>
            </a:r>
          </a:p>
          <a:p>
            <a:pPr marL="342900" indent="-342900">
              <a:lnSpc>
                <a:spcPct val="200000"/>
              </a:lnSpc>
              <a:spcAft>
                <a:spcPts val="800"/>
              </a:spcAft>
              <a:buClr>
                <a:schemeClr val="accent2"/>
              </a:buClr>
              <a:buFont typeface="+mj-lt"/>
              <a:buAutoNum type="arabicPeriod"/>
            </a:pPr>
            <a:r>
              <a:rPr lang="en-US" sz="1600" dirty="0">
                <a:solidFill>
                  <a:schemeClr val="bg2"/>
                </a:solidFill>
              </a:rPr>
              <a:t>_______________________________________________________________________________________________________________________________</a:t>
            </a:r>
          </a:p>
          <a:p>
            <a:pPr marL="342900" indent="-342900">
              <a:lnSpc>
                <a:spcPct val="200000"/>
              </a:lnSpc>
              <a:spcAft>
                <a:spcPts val="800"/>
              </a:spcAft>
              <a:buClr>
                <a:schemeClr val="accent2"/>
              </a:buClr>
              <a:buFont typeface="+mj-lt"/>
              <a:buAutoNum type="arabicPeriod"/>
            </a:pPr>
            <a:r>
              <a:rPr lang="en-US" sz="1600" dirty="0">
                <a:solidFill>
                  <a:schemeClr val="bg2"/>
                </a:solidFill>
              </a:rPr>
              <a:t>_______________________________________________________________________________________________________________________________</a:t>
            </a:r>
          </a:p>
          <a:p>
            <a:pPr marL="342900" indent="-342900">
              <a:lnSpc>
                <a:spcPct val="200000"/>
              </a:lnSpc>
              <a:spcAft>
                <a:spcPts val="3200"/>
              </a:spcAft>
              <a:buClr>
                <a:schemeClr val="accent2"/>
              </a:buClr>
              <a:buFont typeface="+mj-lt"/>
              <a:buAutoNum type="arabicPeriod"/>
            </a:pPr>
            <a:r>
              <a:rPr lang="en-US" sz="1600" dirty="0">
                <a:solidFill>
                  <a:schemeClr val="bg2"/>
                </a:solidFill>
              </a:rPr>
              <a:t>_______________________________________________________________________________________________________________________________</a:t>
            </a:r>
          </a:p>
          <a:p>
            <a:r>
              <a:rPr lang="en-US" sz="1600" b="1" dirty="0">
                <a:solidFill>
                  <a:schemeClr val="accent2"/>
                </a:solidFill>
              </a:rPr>
              <a:t>Final Reminder</a:t>
            </a:r>
            <a:endParaRPr lang="en-US" sz="1600" dirty="0">
              <a:solidFill>
                <a:schemeClr val="accent2"/>
              </a:solidFill>
            </a:endParaRPr>
          </a:p>
          <a:p>
            <a:r>
              <a:rPr lang="en-US" sz="1600" dirty="0">
                <a:solidFill>
                  <a:schemeClr val="tx1"/>
                </a:solidFill>
              </a:rPr>
              <a:t>The goal is progress, not perfection. Strong teams prioritize, execute, measure, and learn — quarter by quarter.</a:t>
            </a:r>
          </a:p>
          <a:p>
            <a:pPr marL="342900" indent="-342900">
              <a:spcAft>
                <a:spcPts val="800"/>
              </a:spcAft>
              <a:buFont typeface="+mj-lt"/>
              <a:buAutoNum type="arabicPeriod"/>
            </a:pPr>
            <a:endParaRPr lang="en-US" sz="1600" dirty="0">
              <a:solidFill>
                <a:schemeClr val="tx1"/>
              </a:solidFill>
            </a:endParaRPr>
          </a:p>
        </p:txBody>
      </p:sp>
      <p:sp>
        <p:nvSpPr>
          <p:cNvPr id="2" name="Title 1">
            <a:extLst>
              <a:ext uri="{FF2B5EF4-FFF2-40B4-BE49-F238E27FC236}">
                <a16:creationId xmlns:a16="http://schemas.microsoft.com/office/drawing/2014/main" id="{CC7EE004-3266-AF1F-25F3-C1904B34897A}"/>
              </a:ext>
            </a:extLst>
          </p:cNvPr>
          <p:cNvSpPr txBox="1">
            <a:spLocks/>
          </p:cNvSpPr>
          <p:nvPr/>
        </p:nvSpPr>
        <p:spPr bwMode="auto">
          <a:xfrm>
            <a:off x="610398" y="952331"/>
            <a:ext cx="8477158" cy="424934"/>
          </a:xfrm>
          <a:prstGeom prst="rect">
            <a:avLst/>
          </a:prstGeom>
          <a:noFill/>
          <a:ln>
            <a:noFill/>
          </a:ln>
          <a:effectLst/>
        </p:spPr>
        <p:txBody>
          <a:bodyPr vert="horz" wrap="square" lIns="0" tIns="0" rIns="0" bIns="0" numCol="1" rtlCol="0" anchor="ctr" anchorCtr="0" compatLnSpc="1">
            <a:prstTxWarp prst="textNoShape">
              <a:avLst/>
            </a:prstTxWarp>
            <a:noAutofit/>
          </a:bodyPr>
          <a:lstStyle>
            <a:lvl1pPr algn="l" rtl="0" eaLnBrk="1" fontAlgn="base" hangingPunct="1">
              <a:lnSpc>
                <a:spcPct val="90000"/>
              </a:lnSpc>
              <a:spcBef>
                <a:spcPct val="0"/>
              </a:spcBef>
              <a:spcAft>
                <a:spcPct val="0"/>
              </a:spcAft>
              <a:defRPr lang="en-US" sz="2800" kern="1200" spc="0" baseline="0">
                <a:solidFill>
                  <a:srgbClr val="07235F"/>
                </a:solidFill>
                <a:latin typeface="+mj-lt"/>
                <a:ea typeface="ＭＳ Ｐゴシック" charset="0"/>
                <a:cs typeface="Segoe UI Semibold" panose="020B0702040204020203" pitchFamily="34" charset="0"/>
              </a:defRPr>
            </a:lvl1pPr>
            <a:lvl2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2pPr>
            <a:lvl3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3pPr>
            <a:lvl4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4pPr>
            <a:lvl5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5pPr>
            <a:lvl6pPr marL="457332"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6pPr>
            <a:lvl7pPr marL="914664"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7pPr>
            <a:lvl8pPr marL="1371994"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8pPr>
            <a:lvl9pPr marL="1829328"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9pPr>
          </a:lstStyle>
          <a:p>
            <a:pPr>
              <a:lnSpc>
                <a:spcPct val="95000"/>
              </a:lnSpc>
            </a:pPr>
            <a:r>
              <a:rPr lang="en-US" b="1" dirty="0"/>
              <a:t>Top Priorities for This Quarter</a:t>
            </a:r>
            <a:endParaRPr lang="en-US" sz="2000" b="1" dirty="0">
              <a:latin typeface="+mn-lt"/>
            </a:endParaRPr>
          </a:p>
        </p:txBody>
      </p:sp>
      <p:sp>
        <p:nvSpPr>
          <p:cNvPr id="4" name="TextBox 3">
            <a:extLst>
              <a:ext uri="{FF2B5EF4-FFF2-40B4-BE49-F238E27FC236}">
                <a16:creationId xmlns:a16="http://schemas.microsoft.com/office/drawing/2014/main" id="{BDC8AB3D-EA52-A8C5-FC76-C8561F8F53E1}"/>
              </a:ext>
            </a:extLst>
          </p:cNvPr>
          <p:cNvSpPr txBox="1"/>
          <p:nvPr/>
        </p:nvSpPr>
        <p:spPr>
          <a:xfrm>
            <a:off x="608172" y="549533"/>
            <a:ext cx="6127750" cy="184666"/>
          </a:xfrm>
          <a:prstGeom prst="rect">
            <a:avLst/>
          </a:prstGeom>
          <a:noFill/>
        </p:spPr>
        <p:txBody>
          <a:bodyPr wrap="square" lIns="0" tIns="0" rIns="0" bIns="0">
            <a:spAutoFit/>
          </a:bodyPr>
          <a:lstStyle/>
          <a:p>
            <a:r>
              <a:rPr lang="en-US" sz="1200" dirty="0">
                <a:solidFill>
                  <a:schemeClr val="accent1"/>
                </a:solidFill>
              </a:rPr>
              <a:t>/ SECTION 1: Worksheets: Establish Context</a:t>
            </a:r>
          </a:p>
        </p:txBody>
      </p:sp>
    </p:spTree>
    <p:extLst>
      <p:ext uri="{BB962C8B-B14F-4D97-AF65-F5344CB8AC3E}">
        <p14:creationId xmlns:p14="http://schemas.microsoft.com/office/powerpoint/2010/main" val="2310563705"/>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68ECD4C9-75B1-1C15-DD28-A4D16332FF22}"/>
            </a:ext>
          </a:extLst>
        </p:cNvPr>
        <p:cNvGrpSpPr/>
        <p:nvPr/>
      </p:nvGrpSpPr>
      <p:grpSpPr>
        <a:xfrm>
          <a:off x="0" y="0"/>
          <a:ext cx="0" cy="0"/>
          <a:chOff x="0" y="0"/>
          <a:chExt cx="0" cy="0"/>
        </a:xfrm>
      </p:grpSpPr>
      <p:sp>
        <p:nvSpPr>
          <p:cNvPr id="2" name="Content Placeholder 4">
            <a:extLst>
              <a:ext uri="{FF2B5EF4-FFF2-40B4-BE49-F238E27FC236}">
                <a16:creationId xmlns:a16="http://schemas.microsoft.com/office/drawing/2014/main" id="{589BC927-7FC3-BC4E-321E-683635D8816B}"/>
              </a:ext>
            </a:extLst>
          </p:cNvPr>
          <p:cNvSpPr txBox="1">
            <a:spLocks/>
          </p:cNvSpPr>
          <p:nvPr/>
        </p:nvSpPr>
        <p:spPr bwMode="auto">
          <a:xfrm>
            <a:off x="608139" y="1595397"/>
            <a:ext cx="10971212" cy="4970926"/>
          </a:xfrm>
          <a:prstGeom prst="rect">
            <a:avLst/>
          </a:prstGeom>
          <a:solidFill>
            <a:schemeClr val="bg1"/>
          </a:solidFill>
          <a:ln>
            <a:noFill/>
          </a:ln>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ts val="601"/>
              </a:spcAft>
              <a:buClr>
                <a:srgbClr val="7F7F7F"/>
              </a:buClr>
              <a:buSzPct val="100000"/>
              <a:buFont typeface="Arial" panose="020B0604020202020204" pitchFamily="34" charset="0"/>
              <a:defRPr lang="en-US" sz="1800" kern="1200">
                <a:solidFill>
                  <a:srgbClr val="636466"/>
                </a:solidFill>
                <a:latin typeface="+mn-lt"/>
                <a:ea typeface="ＭＳ Ｐゴシック" charset="0"/>
                <a:cs typeface="ＭＳ Ｐゴシック" charset="0"/>
              </a:defRPr>
            </a:lvl1pPr>
            <a:lvl2pPr marL="547696" indent="-228604" algn="l" rtl="0" eaLnBrk="1" fontAlgn="base" hangingPunct="1">
              <a:spcBef>
                <a:spcPct val="0"/>
              </a:spcBef>
              <a:spcAft>
                <a:spcPts val="601"/>
              </a:spcAft>
              <a:buClr>
                <a:schemeClr val="tx1"/>
              </a:buClr>
              <a:buSzPct val="60000"/>
              <a:buFont typeface="Wingdings" pitchFamily="2" charset="2"/>
              <a:buChar char="l"/>
              <a:tabLst>
                <a:tab pos="573095" algn="l"/>
              </a:tabLst>
              <a:defRPr lang="en-US" sz="1600" kern="1200">
                <a:solidFill>
                  <a:srgbClr val="636466"/>
                </a:solidFill>
                <a:latin typeface="+mn-lt"/>
                <a:ea typeface="ＭＳ Ｐゴシック" charset="0"/>
                <a:cs typeface="+mn-cs"/>
              </a:defRPr>
            </a:lvl2pPr>
            <a:lvl3pPr marL="969975" indent="-228604" algn="l" rtl="0" eaLnBrk="1" fontAlgn="base" hangingPunct="1">
              <a:spcBef>
                <a:spcPct val="0"/>
              </a:spcBef>
              <a:spcAft>
                <a:spcPts val="601"/>
              </a:spcAft>
              <a:buClr>
                <a:schemeClr val="tx1"/>
              </a:buClr>
              <a:buSzPct val="65000"/>
              <a:buFont typeface="Wingdings" pitchFamily="2" charset="2"/>
              <a:buChar char="l"/>
              <a:defRPr lang="en-US" sz="1600" kern="1200">
                <a:solidFill>
                  <a:srgbClr val="636466"/>
                </a:solidFill>
                <a:latin typeface="+mn-lt"/>
                <a:ea typeface="ＭＳ Ｐゴシック" charset="0"/>
                <a:cs typeface="Segoe UI Semilight" panose="020B0402040204020203" pitchFamily="34" charset="0"/>
              </a:defRPr>
            </a:lvl3pPr>
            <a:lvl4pPr marL="1316054" indent="-173040" algn="l" rtl="0" eaLnBrk="1" fontAlgn="base" hangingPunct="1">
              <a:spcBef>
                <a:spcPct val="0"/>
              </a:spcBef>
              <a:spcAft>
                <a:spcPts val="601"/>
              </a:spcAft>
              <a:buClr>
                <a:schemeClr val="tx1"/>
              </a:buClr>
              <a:buSzPct val="55000"/>
              <a:buFont typeface="Wingdings" pitchFamily="2" charset="2"/>
              <a:buChar char="l"/>
              <a:defRPr lang="en-US" sz="1400" kern="1200">
                <a:solidFill>
                  <a:srgbClr val="636466"/>
                </a:solidFill>
                <a:latin typeface="+mn-lt"/>
                <a:ea typeface="ＭＳ Ｐゴシック" charset="0"/>
                <a:cs typeface="Segoe UI Light" panose="020B0502040204020203" pitchFamily="34" charset="0"/>
              </a:defRPr>
            </a:lvl4pPr>
            <a:lvl5pPr marL="1646259" indent="-228604" algn="l" rtl="0" eaLnBrk="1" fontAlgn="base" hangingPunct="1">
              <a:spcBef>
                <a:spcPct val="0"/>
              </a:spcBef>
              <a:spcAft>
                <a:spcPts val="601"/>
              </a:spcAft>
              <a:buClr>
                <a:schemeClr val="tx1"/>
              </a:buClr>
              <a:buSzPct val="55000"/>
              <a:buFont typeface="Wingdings" pitchFamily="2" charset="2"/>
              <a:buChar char="l"/>
              <a:defRPr lang="en-US" sz="1400" kern="1200">
                <a:solidFill>
                  <a:srgbClr val="636466"/>
                </a:solidFill>
                <a:latin typeface="+mn-lt"/>
                <a:ea typeface="ＭＳ Ｐゴシック" charset="0"/>
                <a:cs typeface="Segoe UI Light" panose="020B0502040204020203" pitchFamily="34" charset="0"/>
              </a:defRPr>
            </a:lvl5pPr>
            <a:lvl6pPr marL="1371994" indent="-228668" algn="l" defTabSz="914664" rtl="0" eaLnBrk="1" latinLnBrk="0" hangingPunct="1">
              <a:spcBef>
                <a:spcPts val="0"/>
              </a:spcBef>
              <a:spcAft>
                <a:spcPts val="0"/>
              </a:spcAft>
              <a:buFont typeface="Arial" panose="020B0604020202020204" pitchFamily="34" charset="0"/>
              <a:buChar char="•"/>
              <a:defRPr sz="2002" kern="1200">
                <a:solidFill>
                  <a:schemeClr val="tx1"/>
                </a:solidFill>
                <a:latin typeface="+mn-lt"/>
                <a:ea typeface="+mn-ea"/>
                <a:cs typeface="+mn-cs"/>
              </a:defRPr>
            </a:lvl6pPr>
            <a:lvl7pPr marL="2972656" indent="-228668" algn="l" defTabSz="914664" rtl="0" eaLnBrk="1" latinLnBrk="0" hangingPunct="1">
              <a:spcBef>
                <a:spcPct val="20000"/>
              </a:spcBef>
              <a:buFont typeface="Arial" panose="020B0604020202020204" pitchFamily="34" charset="0"/>
              <a:buChar char="•"/>
              <a:defRPr sz="2002" kern="1200">
                <a:solidFill>
                  <a:schemeClr val="tx1"/>
                </a:solidFill>
                <a:latin typeface="+mn-lt"/>
                <a:ea typeface="+mn-ea"/>
                <a:cs typeface="+mn-cs"/>
              </a:defRPr>
            </a:lvl7pPr>
            <a:lvl8pPr marL="3429988" indent="-228668" algn="l" defTabSz="914664" rtl="0" eaLnBrk="1" latinLnBrk="0" hangingPunct="1">
              <a:spcBef>
                <a:spcPct val="20000"/>
              </a:spcBef>
              <a:buFont typeface="Arial" panose="020B0604020202020204" pitchFamily="34" charset="0"/>
              <a:buChar char="•"/>
              <a:defRPr sz="2002" kern="1200">
                <a:solidFill>
                  <a:schemeClr val="tx1"/>
                </a:solidFill>
                <a:latin typeface="+mn-lt"/>
                <a:ea typeface="+mn-ea"/>
                <a:cs typeface="+mn-cs"/>
              </a:defRPr>
            </a:lvl8pPr>
            <a:lvl9pPr marL="3887318" indent="-228668" algn="l" defTabSz="914664" rtl="0" eaLnBrk="1" latinLnBrk="0" hangingPunct="1">
              <a:spcBef>
                <a:spcPct val="20000"/>
              </a:spcBef>
              <a:buFont typeface="Arial" panose="020B0604020202020204" pitchFamily="34" charset="0"/>
              <a:buChar char="•"/>
              <a:defRPr sz="2002" kern="1200">
                <a:solidFill>
                  <a:schemeClr val="tx1"/>
                </a:solidFill>
                <a:latin typeface="+mn-lt"/>
                <a:ea typeface="+mn-ea"/>
                <a:cs typeface="+mn-cs"/>
              </a:defRPr>
            </a:lvl9pPr>
          </a:lstStyle>
          <a:p>
            <a:pPr>
              <a:spcAft>
                <a:spcPts val="1600"/>
              </a:spcAft>
            </a:pPr>
            <a:r>
              <a:rPr lang="en-US" sz="1600" b="1" dirty="0">
                <a:solidFill>
                  <a:schemeClr val="accent2"/>
                </a:solidFill>
              </a:rPr>
              <a:t>Purpose: </a:t>
            </a:r>
            <a:r>
              <a:rPr lang="en-US" sz="1600" dirty="0">
                <a:solidFill>
                  <a:schemeClr val="tx1"/>
                </a:solidFill>
              </a:rPr>
              <a:t>Summarize your thinking in one page.</a:t>
            </a:r>
          </a:p>
          <a:p>
            <a:pPr>
              <a:spcAft>
                <a:spcPts val="1600"/>
              </a:spcAft>
            </a:pPr>
            <a:r>
              <a:rPr lang="en-US" sz="1600" b="1" dirty="0">
                <a:solidFill>
                  <a:schemeClr val="accent2"/>
                </a:solidFill>
              </a:rPr>
              <a:t>Snapshot</a:t>
            </a:r>
          </a:p>
          <a:p>
            <a:r>
              <a:rPr lang="en-US" sz="1600" dirty="0">
                <a:solidFill>
                  <a:schemeClr val="tx1"/>
                </a:solidFill>
              </a:rPr>
              <a:t>Primary risk: </a:t>
            </a:r>
            <a:r>
              <a:rPr lang="en-US" sz="1600" dirty="0">
                <a:solidFill>
                  <a:schemeClr val="bg2"/>
                </a:solidFill>
              </a:rPr>
              <a:t>__________________________________________________________________________________________________________________________________</a:t>
            </a:r>
          </a:p>
          <a:p>
            <a:endParaRPr lang="en-US" sz="1600" dirty="0">
              <a:solidFill>
                <a:schemeClr val="tx1"/>
              </a:solidFill>
            </a:endParaRPr>
          </a:p>
          <a:p>
            <a:r>
              <a:rPr lang="en-US" sz="1600" dirty="0">
                <a:solidFill>
                  <a:schemeClr val="tx1"/>
                </a:solidFill>
              </a:rPr>
              <a:t>Primary opportunity:</a:t>
            </a:r>
          </a:p>
          <a:p>
            <a:r>
              <a:rPr lang="en-US" sz="1600" dirty="0">
                <a:solidFill>
                  <a:schemeClr val="bg2"/>
                </a:solidFill>
              </a:rPr>
              <a:t>__________________________________________________________________________________________________________________________________</a:t>
            </a:r>
          </a:p>
          <a:p>
            <a:endParaRPr lang="en-US" sz="1600" dirty="0">
              <a:solidFill>
                <a:schemeClr val="tx1"/>
              </a:solidFill>
            </a:endParaRPr>
          </a:p>
          <a:p>
            <a:pPr>
              <a:spcAft>
                <a:spcPts val="800"/>
              </a:spcAft>
            </a:pPr>
            <a:r>
              <a:rPr lang="en-US" sz="1600" b="1" dirty="0">
                <a:solidFill>
                  <a:schemeClr val="accent2"/>
                </a:solidFill>
              </a:rPr>
              <a:t>Key insights</a:t>
            </a:r>
          </a:p>
          <a:p>
            <a:pPr marL="342900" indent="-342900">
              <a:lnSpc>
                <a:spcPct val="200000"/>
              </a:lnSpc>
              <a:spcAft>
                <a:spcPts val="800"/>
              </a:spcAft>
              <a:buClr>
                <a:schemeClr val="accent2"/>
              </a:buClr>
              <a:buFont typeface="+mj-lt"/>
              <a:buAutoNum type="arabicPeriod"/>
            </a:pPr>
            <a:r>
              <a:rPr lang="en-US" sz="1600" dirty="0">
                <a:solidFill>
                  <a:schemeClr val="bg2"/>
                </a:solidFill>
              </a:rPr>
              <a:t>______________________________________________________________________________________________________________________________</a:t>
            </a:r>
          </a:p>
          <a:p>
            <a:pPr marL="342900" indent="-342900">
              <a:lnSpc>
                <a:spcPct val="200000"/>
              </a:lnSpc>
              <a:spcAft>
                <a:spcPts val="800"/>
              </a:spcAft>
              <a:buClr>
                <a:schemeClr val="accent2"/>
              </a:buClr>
              <a:buFont typeface="+mj-lt"/>
              <a:buAutoNum type="arabicPeriod"/>
            </a:pPr>
            <a:r>
              <a:rPr lang="en-US" sz="1600" dirty="0">
                <a:solidFill>
                  <a:schemeClr val="bg2"/>
                </a:solidFill>
              </a:rPr>
              <a:t>______________________________________________________________________________________________________________________________</a:t>
            </a:r>
          </a:p>
          <a:p>
            <a:pPr marL="342900" indent="-342900">
              <a:lnSpc>
                <a:spcPct val="200000"/>
              </a:lnSpc>
              <a:spcAft>
                <a:spcPts val="800"/>
              </a:spcAft>
              <a:buClr>
                <a:schemeClr val="accent2"/>
              </a:buClr>
              <a:buFont typeface="+mj-lt"/>
              <a:buAutoNum type="arabicPeriod"/>
            </a:pPr>
            <a:r>
              <a:rPr lang="en-US" sz="1600" dirty="0">
                <a:solidFill>
                  <a:schemeClr val="bg2"/>
                </a:solidFill>
              </a:rPr>
              <a:t>______________________________________________________________________________________________________________________________</a:t>
            </a:r>
          </a:p>
          <a:p>
            <a:endParaRPr lang="en-US" sz="1600" dirty="0">
              <a:solidFill>
                <a:schemeClr val="tx1"/>
              </a:solidFill>
            </a:endParaRPr>
          </a:p>
        </p:txBody>
      </p:sp>
      <p:sp>
        <p:nvSpPr>
          <p:cNvPr id="5" name="Title 1">
            <a:extLst>
              <a:ext uri="{FF2B5EF4-FFF2-40B4-BE49-F238E27FC236}">
                <a16:creationId xmlns:a16="http://schemas.microsoft.com/office/drawing/2014/main" id="{BE4FFC0B-2A7C-8EBF-7083-A45B122D12AC}"/>
              </a:ext>
            </a:extLst>
          </p:cNvPr>
          <p:cNvSpPr txBox="1">
            <a:spLocks/>
          </p:cNvSpPr>
          <p:nvPr/>
        </p:nvSpPr>
        <p:spPr bwMode="auto">
          <a:xfrm>
            <a:off x="610398" y="952331"/>
            <a:ext cx="8477158" cy="424934"/>
          </a:xfrm>
          <a:prstGeom prst="rect">
            <a:avLst/>
          </a:prstGeom>
          <a:noFill/>
          <a:ln>
            <a:noFill/>
          </a:ln>
          <a:effectLst/>
        </p:spPr>
        <p:txBody>
          <a:bodyPr vert="horz" wrap="square" lIns="0" tIns="0" rIns="0" bIns="0" numCol="1" rtlCol="0" anchor="ctr" anchorCtr="0" compatLnSpc="1">
            <a:prstTxWarp prst="textNoShape">
              <a:avLst/>
            </a:prstTxWarp>
            <a:noAutofit/>
          </a:bodyPr>
          <a:lstStyle>
            <a:lvl1pPr algn="l" rtl="0" eaLnBrk="1" fontAlgn="base" hangingPunct="1">
              <a:lnSpc>
                <a:spcPct val="90000"/>
              </a:lnSpc>
              <a:spcBef>
                <a:spcPct val="0"/>
              </a:spcBef>
              <a:spcAft>
                <a:spcPct val="0"/>
              </a:spcAft>
              <a:defRPr lang="en-US" sz="2800" kern="1200" spc="0" baseline="0">
                <a:solidFill>
                  <a:srgbClr val="07235F"/>
                </a:solidFill>
                <a:latin typeface="+mj-lt"/>
                <a:ea typeface="ＭＳ Ｐゴシック" charset="0"/>
                <a:cs typeface="Segoe UI Semibold" panose="020B0702040204020203" pitchFamily="34" charset="0"/>
              </a:defRPr>
            </a:lvl1pPr>
            <a:lvl2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2pPr>
            <a:lvl3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3pPr>
            <a:lvl4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4pPr>
            <a:lvl5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5pPr>
            <a:lvl6pPr marL="457332"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6pPr>
            <a:lvl7pPr marL="914664"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7pPr>
            <a:lvl8pPr marL="1371994"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8pPr>
            <a:lvl9pPr marL="1829328"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9pPr>
          </a:lstStyle>
          <a:p>
            <a:pPr>
              <a:lnSpc>
                <a:spcPct val="95000"/>
              </a:lnSpc>
            </a:pPr>
            <a:r>
              <a:rPr lang="en-US" dirty="0"/>
              <a:t>Worksheet 5: Insights Summary</a:t>
            </a:r>
            <a:endParaRPr lang="en-US" sz="2000" b="1" dirty="0">
              <a:latin typeface="+mn-lt"/>
            </a:endParaRPr>
          </a:p>
        </p:txBody>
      </p:sp>
      <p:sp>
        <p:nvSpPr>
          <p:cNvPr id="6" name="TextBox 5">
            <a:extLst>
              <a:ext uri="{FF2B5EF4-FFF2-40B4-BE49-F238E27FC236}">
                <a16:creationId xmlns:a16="http://schemas.microsoft.com/office/drawing/2014/main" id="{1B838F32-F87F-8678-09F8-C80DA3880C88}"/>
              </a:ext>
            </a:extLst>
          </p:cNvPr>
          <p:cNvSpPr txBox="1"/>
          <p:nvPr/>
        </p:nvSpPr>
        <p:spPr>
          <a:xfrm>
            <a:off x="608172" y="549533"/>
            <a:ext cx="6127750" cy="184666"/>
          </a:xfrm>
          <a:prstGeom prst="rect">
            <a:avLst/>
          </a:prstGeom>
          <a:noFill/>
        </p:spPr>
        <p:txBody>
          <a:bodyPr wrap="square" lIns="0" tIns="0" rIns="0" bIns="0">
            <a:spAutoFit/>
          </a:bodyPr>
          <a:lstStyle/>
          <a:p>
            <a:r>
              <a:rPr lang="en-US" sz="1200" dirty="0">
                <a:solidFill>
                  <a:schemeClr val="accent1"/>
                </a:solidFill>
              </a:rPr>
              <a:t>/ SECTION 1: Worksheets: Establish Context</a:t>
            </a:r>
          </a:p>
        </p:txBody>
      </p:sp>
    </p:spTree>
    <p:extLst>
      <p:ext uri="{BB962C8B-B14F-4D97-AF65-F5344CB8AC3E}">
        <p14:creationId xmlns:p14="http://schemas.microsoft.com/office/powerpoint/2010/main" val="2017403095"/>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52E11242-C68A-2754-312E-8730E7E92F16}"/>
            </a:ext>
          </a:extLst>
        </p:cNvPr>
        <p:cNvGrpSpPr/>
        <p:nvPr/>
      </p:nvGrpSpPr>
      <p:grpSpPr>
        <a:xfrm>
          <a:off x="0" y="0"/>
          <a:ext cx="0" cy="0"/>
          <a:chOff x="0" y="0"/>
          <a:chExt cx="0" cy="0"/>
        </a:xfrm>
      </p:grpSpPr>
      <p:sp>
        <p:nvSpPr>
          <p:cNvPr id="2" name="Content Placeholder 4">
            <a:extLst>
              <a:ext uri="{FF2B5EF4-FFF2-40B4-BE49-F238E27FC236}">
                <a16:creationId xmlns:a16="http://schemas.microsoft.com/office/drawing/2014/main" id="{72DC7C09-B6DE-4C95-26F8-DAFD3624D7A2}"/>
              </a:ext>
            </a:extLst>
          </p:cNvPr>
          <p:cNvSpPr txBox="1">
            <a:spLocks/>
          </p:cNvSpPr>
          <p:nvPr/>
        </p:nvSpPr>
        <p:spPr bwMode="auto">
          <a:xfrm>
            <a:off x="608139" y="1595397"/>
            <a:ext cx="10971212" cy="4970926"/>
          </a:xfrm>
          <a:prstGeom prst="rect">
            <a:avLst/>
          </a:prstGeom>
          <a:solidFill>
            <a:schemeClr val="bg1"/>
          </a:solidFill>
          <a:ln>
            <a:noFill/>
          </a:ln>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ts val="601"/>
              </a:spcAft>
              <a:buClr>
                <a:srgbClr val="7F7F7F"/>
              </a:buClr>
              <a:buSzPct val="100000"/>
              <a:buFont typeface="Arial" panose="020B0604020202020204" pitchFamily="34" charset="0"/>
              <a:defRPr lang="en-US" sz="1800" kern="1200">
                <a:solidFill>
                  <a:srgbClr val="636466"/>
                </a:solidFill>
                <a:latin typeface="+mn-lt"/>
                <a:ea typeface="ＭＳ Ｐゴシック" charset="0"/>
                <a:cs typeface="ＭＳ Ｐゴシック" charset="0"/>
              </a:defRPr>
            </a:lvl1pPr>
            <a:lvl2pPr marL="547696" indent="-228604" algn="l" rtl="0" eaLnBrk="1" fontAlgn="base" hangingPunct="1">
              <a:spcBef>
                <a:spcPct val="0"/>
              </a:spcBef>
              <a:spcAft>
                <a:spcPts val="601"/>
              </a:spcAft>
              <a:buClr>
                <a:schemeClr val="tx1"/>
              </a:buClr>
              <a:buSzPct val="60000"/>
              <a:buFont typeface="Wingdings" pitchFamily="2" charset="2"/>
              <a:buChar char="l"/>
              <a:tabLst>
                <a:tab pos="573095" algn="l"/>
              </a:tabLst>
              <a:defRPr lang="en-US" sz="1600" kern="1200">
                <a:solidFill>
                  <a:srgbClr val="636466"/>
                </a:solidFill>
                <a:latin typeface="+mn-lt"/>
                <a:ea typeface="ＭＳ Ｐゴシック" charset="0"/>
                <a:cs typeface="+mn-cs"/>
              </a:defRPr>
            </a:lvl2pPr>
            <a:lvl3pPr marL="969975" indent="-228604" algn="l" rtl="0" eaLnBrk="1" fontAlgn="base" hangingPunct="1">
              <a:spcBef>
                <a:spcPct val="0"/>
              </a:spcBef>
              <a:spcAft>
                <a:spcPts val="601"/>
              </a:spcAft>
              <a:buClr>
                <a:schemeClr val="tx1"/>
              </a:buClr>
              <a:buSzPct val="65000"/>
              <a:buFont typeface="Wingdings" pitchFamily="2" charset="2"/>
              <a:buChar char="l"/>
              <a:defRPr lang="en-US" sz="1600" kern="1200">
                <a:solidFill>
                  <a:srgbClr val="636466"/>
                </a:solidFill>
                <a:latin typeface="+mn-lt"/>
                <a:ea typeface="ＭＳ Ｐゴシック" charset="0"/>
                <a:cs typeface="Segoe UI Semilight" panose="020B0402040204020203" pitchFamily="34" charset="0"/>
              </a:defRPr>
            </a:lvl3pPr>
            <a:lvl4pPr marL="1316054" indent="-173040" algn="l" rtl="0" eaLnBrk="1" fontAlgn="base" hangingPunct="1">
              <a:spcBef>
                <a:spcPct val="0"/>
              </a:spcBef>
              <a:spcAft>
                <a:spcPts val="601"/>
              </a:spcAft>
              <a:buClr>
                <a:schemeClr val="tx1"/>
              </a:buClr>
              <a:buSzPct val="55000"/>
              <a:buFont typeface="Wingdings" pitchFamily="2" charset="2"/>
              <a:buChar char="l"/>
              <a:defRPr lang="en-US" sz="1400" kern="1200">
                <a:solidFill>
                  <a:srgbClr val="636466"/>
                </a:solidFill>
                <a:latin typeface="+mn-lt"/>
                <a:ea typeface="ＭＳ Ｐゴシック" charset="0"/>
                <a:cs typeface="Segoe UI Light" panose="020B0502040204020203" pitchFamily="34" charset="0"/>
              </a:defRPr>
            </a:lvl4pPr>
            <a:lvl5pPr marL="1646259" indent="-228604" algn="l" rtl="0" eaLnBrk="1" fontAlgn="base" hangingPunct="1">
              <a:spcBef>
                <a:spcPct val="0"/>
              </a:spcBef>
              <a:spcAft>
                <a:spcPts val="601"/>
              </a:spcAft>
              <a:buClr>
                <a:schemeClr val="tx1"/>
              </a:buClr>
              <a:buSzPct val="55000"/>
              <a:buFont typeface="Wingdings" pitchFamily="2" charset="2"/>
              <a:buChar char="l"/>
              <a:defRPr lang="en-US" sz="1400" kern="1200">
                <a:solidFill>
                  <a:srgbClr val="636466"/>
                </a:solidFill>
                <a:latin typeface="+mn-lt"/>
                <a:ea typeface="ＭＳ Ｐゴシック" charset="0"/>
                <a:cs typeface="Segoe UI Light" panose="020B0502040204020203" pitchFamily="34" charset="0"/>
              </a:defRPr>
            </a:lvl5pPr>
            <a:lvl6pPr marL="1371994" indent="-228668" algn="l" defTabSz="914664" rtl="0" eaLnBrk="1" latinLnBrk="0" hangingPunct="1">
              <a:spcBef>
                <a:spcPts val="0"/>
              </a:spcBef>
              <a:spcAft>
                <a:spcPts val="0"/>
              </a:spcAft>
              <a:buFont typeface="Arial" panose="020B0604020202020204" pitchFamily="34" charset="0"/>
              <a:buChar char="•"/>
              <a:defRPr sz="2002" kern="1200">
                <a:solidFill>
                  <a:schemeClr val="tx1"/>
                </a:solidFill>
                <a:latin typeface="+mn-lt"/>
                <a:ea typeface="+mn-ea"/>
                <a:cs typeface="+mn-cs"/>
              </a:defRPr>
            </a:lvl6pPr>
            <a:lvl7pPr marL="2972656" indent="-228668" algn="l" defTabSz="914664" rtl="0" eaLnBrk="1" latinLnBrk="0" hangingPunct="1">
              <a:spcBef>
                <a:spcPct val="20000"/>
              </a:spcBef>
              <a:buFont typeface="Arial" panose="020B0604020202020204" pitchFamily="34" charset="0"/>
              <a:buChar char="•"/>
              <a:defRPr sz="2002" kern="1200">
                <a:solidFill>
                  <a:schemeClr val="tx1"/>
                </a:solidFill>
                <a:latin typeface="+mn-lt"/>
                <a:ea typeface="+mn-ea"/>
                <a:cs typeface="+mn-cs"/>
              </a:defRPr>
            </a:lvl7pPr>
            <a:lvl8pPr marL="3429988" indent="-228668" algn="l" defTabSz="914664" rtl="0" eaLnBrk="1" latinLnBrk="0" hangingPunct="1">
              <a:spcBef>
                <a:spcPct val="20000"/>
              </a:spcBef>
              <a:buFont typeface="Arial" panose="020B0604020202020204" pitchFamily="34" charset="0"/>
              <a:buChar char="•"/>
              <a:defRPr sz="2002" kern="1200">
                <a:solidFill>
                  <a:schemeClr val="tx1"/>
                </a:solidFill>
                <a:latin typeface="+mn-lt"/>
                <a:ea typeface="+mn-ea"/>
                <a:cs typeface="+mn-cs"/>
              </a:defRPr>
            </a:lvl8pPr>
            <a:lvl9pPr marL="3887318" indent="-228668" algn="l" defTabSz="914664" rtl="0" eaLnBrk="1" latinLnBrk="0" hangingPunct="1">
              <a:spcBef>
                <a:spcPct val="20000"/>
              </a:spcBef>
              <a:buFont typeface="Arial" panose="020B0604020202020204" pitchFamily="34" charset="0"/>
              <a:buChar char="•"/>
              <a:defRPr sz="2002" kern="1200">
                <a:solidFill>
                  <a:schemeClr val="tx1"/>
                </a:solidFill>
                <a:latin typeface="+mn-lt"/>
                <a:ea typeface="+mn-ea"/>
                <a:cs typeface="+mn-cs"/>
              </a:defRPr>
            </a:lvl9pPr>
          </a:lstStyle>
          <a:p>
            <a:pPr>
              <a:spcAft>
                <a:spcPts val="800"/>
              </a:spcAft>
            </a:pPr>
            <a:r>
              <a:rPr lang="en-US" sz="1600" b="1" dirty="0">
                <a:solidFill>
                  <a:schemeClr val="accent2"/>
                </a:solidFill>
              </a:rPr>
              <a:t>Strategic actions</a:t>
            </a:r>
          </a:p>
          <a:p>
            <a:pPr marL="342900" indent="-342900">
              <a:lnSpc>
                <a:spcPct val="200000"/>
              </a:lnSpc>
              <a:spcAft>
                <a:spcPts val="800"/>
              </a:spcAft>
              <a:buClr>
                <a:schemeClr val="accent2"/>
              </a:buClr>
              <a:buFont typeface="+mj-lt"/>
              <a:buAutoNum type="arabicPeriod"/>
            </a:pPr>
            <a:r>
              <a:rPr lang="en-US" sz="1600" dirty="0">
                <a:solidFill>
                  <a:schemeClr val="bg2"/>
                </a:solidFill>
              </a:rPr>
              <a:t>______________________________________________________________________________________________________________________________</a:t>
            </a:r>
          </a:p>
          <a:p>
            <a:pPr marL="342900" indent="-342900">
              <a:lnSpc>
                <a:spcPct val="200000"/>
              </a:lnSpc>
              <a:spcAft>
                <a:spcPts val="800"/>
              </a:spcAft>
              <a:buClr>
                <a:schemeClr val="accent2"/>
              </a:buClr>
              <a:buFont typeface="+mj-lt"/>
              <a:buAutoNum type="arabicPeriod"/>
            </a:pPr>
            <a:r>
              <a:rPr lang="en-US" sz="1600" dirty="0">
                <a:solidFill>
                  <a:schemeClr val="bg2"/>
                </a:solidFill>
              </a:rPr>
              <a:t>______________________________________________________________________________________________________________________________</a:t>
            </a:r>
          </a:p>
          <a:p>
            <a:pPr marL="342900" indent="-342900">
              <a:lnSpc>
                <a:spcPct val="200000"/>
              </a:lnSpc>
              <a:spcAft>
                <a:spcPts val="800"/>
              </a:spcAft>
              <a:buClr>
                <a:schemeClr val="accent2"/>
              </a:buClr>
              <a:buFont typeface="+mj-lt"/>
              <a:buAutoNum type="arabicPeriod"/>
            </a:pPr>
            <a:r>
              <a:rPr lang="en-US" sz="1600" dirty="0">
                <a:solidFill>
                  <a:schemeClr val="bg2"/>
                </a:solidFill>
              </a:rPr>
              <a:t>______________________________________________________________________________________________________________________________</a:t>
            </a:r>
          </a:p>
          <a:p>
            <a:endParaRPr lang="en-US" sz="1600" dirty="0">
              <a:solidFill>
                <a:schemeClr val="tx1"/>
              </a:solidFill>
            </a:endParaRPr>
          </a:p>
          <a:p>
            <a:pPr>
              <a:spcAft>
                <a:spcPts val="800"/>
              </a:spcAft>
            </a:pPr>
            <a:r>
              <a:rPr lang="en-US" sz="1600" b="1" dirty="0">
                <a:solidFill>
                  <a:schemeClr val="accent2"/>
                </a:solidFill>
              </a:rPr>
              <a:t>What we’ll watch next</a:t>
            </a:r>
          </a:p>
          <a:p>
            <a:pPr>
              <a:lnSpc>
                <a:spcPct val="200000"/>
              </a:lnSpc>
              <a:spcAft>
                <a:spcPts val="800"/>
              </a:spcAft>
            </a:pPr>
            <a:r>
              <a:rPr lang="en-US" sz="1600" dirty="0">
                <a:solidFill>
                  <a:schemeClr val="bg2"/>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sz="1600" dirty="0">
              <a:solidFill>
                <a:schemeClr val="tx1"/>
              </a:solidFill>
            </a:endParaRPr>
          </a:p>
        </p:txBody>
      </p:sp>
      <p:sp>
        <p:nvSpPr>
          <p:cNvPr id="3" name="Title 1">
            <a:extLst>
              <a:ext uri="{FF2B5EF4-FFF2-40B4-BE49-F238E27FC236}">
                <a16:creationId xmlns:a16="http://schemas.microsoft.com/office/drawing/2014/main" id="{CC309F0D-B18A-362A-C519-03F48D8008CE}"/>
              </a:ext>
            </a:extLst>
          </p:cNvPr>
          <p:cNvSpPr txBox="1">
            <a:spLocks/>
          </p:cNvSpPr>
          <p:nvPr/>
        </p:nvSpPr>
        <p:spPr bwMode="auto">
          <a:xfrm>
            <a:off x="610398" y="952331"/>
            <a:ext cx="8477158" cy="424934"/>
          </a:xfrm>
          <a:prstGeom prst="rect">
            <a:avLst/>
          </a:prstGeom>
          <a:noFill/>
          <a:ln>
            <a:noFill/>
          </a:ln>
          <a:effectLst/>
        </p:spPr>
        <p:txBody>
          <a:bodyPr vert="horz" wrap="square" lIns="0" tIns="0" rIns="0" bIns="0" numCol="1" rtlCol="0" anchor="ctr" anchorCtr="0" compatLnSpc="1">
            <a:prstTxWarp prst="textNoShape">
              <a:avLst/>
            </a:prstTxWarp>
            <a:noAutofit/>
          </a:bodyPr>
          <a:lstStyle>
            <a:lvl1pPr algn="l" rtl="0" eaLnBrk="1" fontAlgn="base" hangingPunct="1">
              <a:lnSpc>
                <a:spcPct val="90000"/>
              </a:lnSpc>
              <a:spcBef>
                <a:spcPct val="0"/>
              </a:spcBef>
              <a:spcAft>
                <a:spcPct val="0"/>
              </a:spcAft>
              <a:defRPr lang="en-US" sz="2800" kern="1200" spc="0" baseline="0">
                <a:solidFill>
                  <a:srgbClr val="07235F"/>
                </a:solidFill>
                <a:latin typeface="+mj-lt"/>
                <a:ea typeface="ＭＳ Ｐゴシック" charset="0"/>
                <a:cs typeface="Segoe UI Semibold" panose="020B0702040204020203" pitchFamily="34" charset="0"/>
              </a:defRPr>
            </a:lvl1pPr>
            <a:lvl2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2pPr>
            <a:lvl3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3pPr>
            <a:lvl4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4pPr>
            <a:lvl5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5pPr>
            <a:lvl6pPr marL="457332"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6pPr>
            <a:lvl7pPr marL="914664"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7pPr>
            <a:lvl8pPr marL="1371994"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8pPr>
            <a:lvl9pPr marL="1829328"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9pPr>
          </a:lstStyle>
          <a:p>
            <a:pPr>
              <a:lnSpc>
                <a:spcPct val="95000"/>
              </a:lnSpc>
            </a:pPr>
            <a:r>
              <a:rPr lang="en-US" dirty="0"/>
              <a:t>Worksheet 5: Insights Summary</a:t>
            </a:r>
            <a:endParaRPr lang="en-US" sz="2000" b="1" dirty="0">
              <a:latin typeface="+mn-lt"/>
            </a:endParaRPr>
          </a:p>
        </p:txBody>
      </p:sp>
      <p:sp>
        <p:nvSpPr>
          <p:cNvPr id="4" name="TextBox 3">
            <a:extLst>
              <a:ext uri="{FF2B5EF4-FFF2-40B4-BE49-F238E27FC236}">
                <a16:creationId xmlns:a16="http://schemas.microsoft.com/office/drawing/2014/main" id="{C24E5C0D-A01E-EF26-3AC1-E3037A28809E}"/>
              </a:ext>
            </a:extLst>
          </p:cNvPr>
          <p:cNvSpPr txBox="1"/>
          <p:nvPr/>
        </p:nvSpPr>
        <p:spPr>
          <a:xfrm>
            <a:off x="608172" y="549533"/>
            <a:ext cx="6127750" cy="184666"/>
          </a:xfrm>
          <a:prstGeom prst="rect">
            <a:avLst/>
          </a:prstGeom>
          <a:noFill/>
        </p:spPr>
        <p:txBody>
          <a:bodyPr wrap="square" lIns="0" tIns="0" rIns="0" bIns="0">
            <a:spAutoFit/>
          </a:bodyPr>
          <a:lstStyle/>
          <a:p>
            <a:r>
              <a:rPr lang="en-US" sz="1200" dirty="0">
                <a:solidFill>
                  <a:schemeClr val="accent1"/>
                </a:solidFill>
              </a:rPr>
              <a:t>/ SECTION 1: Worksheets: Establish Context</a:t>
            </a:r>
          </a:p>
        </p:txBody>
      </p:sp>
    </p:spTree>
    <p:extLst>
      <p:ext uri="{BB962C8B-B14F-4D97-AF65-F5344CB8AC3E}">
        <p14:creationId xmlns:p14="http://schemas.microsoft.com/office/powerpoint/2010/main" val="108912671"/>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6A631-55E3-9C12-904A-42E6CAA9627D}"/>
            </a:ext>
          </a:extLst>
        </p:cNvPr>
        <p:cNvGrpSpPr/>
        <p:nvPr/>
      </p:nvGrpSpPr>
      <p:grpSpPr>
        <a:xfrm>
          <a:off x="0" y="0"/>
          <a:ext cx="0" cy="0"/>
          <a:chOff x="0" y="0"/>
          <a:chExt cx="0" cy="0"/>
        </a:xfrm>
      </p:grpSpPr>
      <p:sp>
        <p:nvSpPr>
          <p:cNvPr id="3" name="Title 4">
            <a:extLst>
              <a:ext uri="{FF2B5EF4-FFF2-40B4-BE49-F238E27FC236}">
                <a16:creationId xmlns:a16="http://schemas.microsoft.com/office/drawing/2014/main" id="{AE9ADB70-B637-1CCB-1187-42F58DC2290B}"/>
              </a:ext>
            </a:extLst>
          </p:cNvPr>
          <p:cNvSpPr txBox="1">
            <a:spLocks/>
          </p:cNvSpPr>
          <p:nvPr/>
        </p:nvSpPr>
        <p:spPr bwMode="auto">
          <a:xfrm>
            <a:off x="612645" y="1200781"/>
            <a:ext cx="10810916" cy="1302640"/>
          </a:xfrm>
          <a:prstGeom prst="rect">
            <a:avLst/>
          </a:prstGeom>
          <a:noFill/>
          <a:ln>
            <a:noFill/>
          </a:ln>
        </p:spPr>
        <p:txBody>
          <a:bodyPr vert="horz" wrap="square" lIns="0" tIns="0" rIns="0" bIns="0" numCol="1" anchor="ctr" anchorCtr="0" compatLnSpc="1">
            <a:prstTxWarp prst="textNoShape">
              <a:avLst/>
            </a:prstTxWarp>
            <a:noAutofit/>
          </a:bodyPr>
          <a:lstStyle>
            <a:lvl1pPr algn="l" rtl="0" eaLnBrk="1" fontAlgn="base" hangingPunct="1">
              <a:lnSpc>
                <a:spcPct val="85000"/>
              </a:lnSpc>
              <a:spcBef>
                <a:spcPct val="0"/>
              </a:spcBef>
              <a:spcAft>
                <a:spcPct val="0"/>
              </a:spcAft>
              <a:defRPr lang="en-US" sz="4400" b="1" i="0" kern="1200" spc="-41" baseline="0">
                <a:solidFill>
                  <a:srgbClr val="07235F"/>
                </a:solidFill>
                <a:latin typeface="+mj-lt"/>
                <a:ea typeface="ＭＳ Ｐゴシック" charset="0"/>
                <a:cs typeface="Segoe UI Semibold" panose="020B0702040204020203" pitchFamily="34" charset="0"/>
              </a:defRPr>
            </a:lvl1pPr>
            <a:lvl2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2pPr>
            <a:lvl3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3pPr>
            <a:lvl4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4pPr>
            <a:lvl5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5pPr>
            <a:lvl6pPr marL="457332"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6pPr>
            <a:lvl7pPr marL="914664"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7pPr>
            <a:lvl8pPr marL="1371994"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8pPr>
            <a:lvl9pPr marL="1829328"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9pPr>
          </a:lstStyle>
          <a:p>
            <a:pPr>
              <a:lnSpc>
                <a:spcPct val="100000"/>
              </a:lnSpc>
              <a:spcAft>
                <a:spcPts val="1600"/>
              </a:spcAft>
            </a:pPr>
            <a:r>
              <a:rPr lang="en-US" sz="1600" b="0" dirty="0">
                <a:solidFill>
                  <a:schemeClr val="bg1"/>
                </a:solidFill>
                <a:latin typeface="+mn-lt"/>
              </a:rPr>
              <a:t>/ SECTION 2</a:t>
            </a:r>
            <a:br>
              <a:rPr lang="en-US" sz="3600" dirty="0">
                <a:solidFill>
                  <a:schemeClr val="bg1"/>
                </a:solidFill>
              </a:rPr>
            </a:br>
            <a:r>
              <a:rPr lang="en-US" sz="4800" dirty="0">
                <a:solidFill>
                  <a:schemeClr val="bg1"/>
                </a:solidFill>
              </a:rPr>
              <a:t>Insights Analysis </a:t>
            </a:r>
            <a:br>
              <a:rPr lang="en-US" sz="4800" dirty="0">
                <a:solidFill>
                  <a:schemeClr val="bg1"/>
                </a:solidFill>
              </a:rPr>
            </a:br>
            <a:r>
              <a:rPr lang="en-US" sz="4800" dirty="0">
                <a:solidFill>
                  <a:schemeClr val="bg1"/>
                </a:solidFill>
              </a:rPr>
              <a:t>Quick Reference Checklist</a:t>
            </a:r>
          </a:p>
        </p:txBody>
      </p:sp>
      <p:sp>
        <p:nvSpPr>
          <p:cNvPr id="8" name="Content Placeholder 2">
            <a:extLst>
              <a:ext uri="{FF2B5EF4-FFF2-40B4-BE49-F238E27FC236}">
                <a16:creationId xmlns:a16="http://schemas.microsoft.com/office/drawing/2014/main" id="{3A0AA506-D6E3-97EE-2D99-8B043B753E31}"/>
              </a:ext>
            </a:extLst>
          </p:cNvPr>
          <p:cNvSpPr txBox="1">
            <a:spLocks/>
          </p:cNvSpPr>
          <p:nvPr/>
        </p:nvSpPr>
        <p:spPr>
          <a:xfrm>
            <a:off x="612645" y="2952840"/>
            <a:ext cx="10810915" cy="2947200"/>
          </a:xfrm>
          <a:prstGeom prst="rect">
            <a:avLst/>
          </a:prstGeom>
        </p:spPr>
        <p:txBody>
          <a:bodyPr lIns="0" tIns="0" rIns="0" bIns="0">
            <a:noAutofit/>
          </a:bodyPr>
          <a:lstStyle>
            <a:lvl1pPr algn="l" rtl="0" eaLnBrk="1" fontAlgn="base" hangingPunct="1">
              <a:lnSpc>
                <a:spcPct val="110000"/>
              </a:lnSpc>
              <a:spcBef>
                <a:spcPct val="0"/>
              </a:spcBef>
              <a:spcAft>
                <a:spcPts val="601"/>
              </a:spcAft>
              <a:buClr>
                <a:srgbClr val="7F7F7F"/>
              </a:buClr>
              <a:buSzPct val="100000"/>
              <a:buFont typeface="Arial" panose="020B0604020202020204" pitchFamily="34" charset="0"/>
              <a:defRPr lang="en-US" sz="2000" kern="1200" dirty="0">
                <a:solidFill>
                  <a:srgbClr val="636466"/>
                </a:solidFill>
                <a:latin typeface="+mn-lt"/>
                <a:ea typeface="ＭＳ Ｐゴシック" charset="0"/>
                <a:cs typeface="ＭＳ Ｐゴシック" charset="0"/>
              </a:defRPr>
            </a:lvl1pPr>
            <a:lvl2pPr marL="547696" indent="-228604" algn="l" rtl="0" eaLnBrk="1" fontAlgn="base" hangingPunct="1">
              <a:spcBef>
                <a:spcPct val="0"/>
              </a:spcBef>
              <a:spcAft>
                <a:spcPts val="601"/>
              </a:spcAft>
              <a:buClr>
                <a:schemeClr val="tx1"/>
              </a:buClr>
              <a:buSzPct val="60000"/>
              <a:buFont typeface="Wingdings" pitchFamily="2" charset="2"/>
              <a:buChar char="l"/>
              <a:tabLst>
                <a:tab pos="573095" algn="l"/>
              </a:tabLst>
              <a:defRPr lang="en-US" sz="1800" kern="1200" dirty="0">
                <a:solidFill>
                  <a:srgbClr val="636466"/>
                </a:solidFill>
                <a:latin typeface="+mn-lt"/>
                <a:ea typeface="ＭＳ Ｐゴシック" charset="0"/>
                <a:cs typeface="+mn-cs"/>
              </a:defRPr>
            </a:lvl2pPr>
            <a:lvl3pPr marL="969975" indent="-228604" algn="l" rtl="0" eaLnBrk="1" fontAlgn="base" hangingPunct="1">
              <a:spcBef>
                <a:spcPct val="0"/>
              </a:spcBef>
              <a:spcAft>
                <a:spcPts val="601"/>
              </a:spcAft>
              <a:buClr>
                <a:schemeClr val="tx1"/>
              </a:buClr>
              <a:buSzPct val="65000"/>
              <a:buFont typeface="Wingdings" pitchFamily="2" charset="2"/>
              <a:buChar char="l"/>
              <a:defRPr lang="en-US" sz="1800" kern="1200" dirty="0">
                <a:solidFill>
                  <a:srgbClr val="636466"/>
                </a:solidFill>
                <a:latin typeface="+mn-lt"/>
                <a:ea typeface="ＭＳ Ｐゴシック" charset="0"/>
                <a:cs typeface="Segoe UI Semilight" panose="020B0402040204020203" pitchFamily="34" charset="0"/>
              </a:defRPr>
            </a:lvl3pPr>
            <a:lvl4pPr marL="1316054" indent="-173040" algn="l" rtl="0" eaLnBrk="1" fontAlgn="base" hangingPunct="1">
              <a:spcBef>
                <a:spcPct val="0"/>
              </a:spcBef>
              <a:spcAft>
                <a:spcPts val="601"/>
              </a:spcAft>
              <a:buClr>
                <a:schemeClr val="tx1"/>
              </a:buClr>
              <a:buSzPct val="55000"/>
              <a:buFont typeface="Wingdings" pitchFamily="2" charset="2"/>
              <a:buChar char="l"/>
              <a:defRPr lang="en-US" sz="1600" kern="1200" dirty="0">
                <a:solidFill>
                  <a:srgbClr val="636466"/>
                </a:solidFill>
                <a:latin typeface="+mn-lt"/>
                <a:ea typeface="ＭＳ Ｐゴシック" charset="0"/>
                <a:cs typeface="Segoe UI Light" panose="020B0502040204020203" pitchFamily="34" charset="0"/>
              </a:defRPr>
            </a:lvl4pPr>
            <a:lvl5pPr marL="1646259" indent="-228604" algn="l" rtl="0" eaLnBrk="1" fontAlgn="base" hangingPunct="1">
              <a:spcBef>
                <a:spcPct val="0"/>
              </a:spcBef>
              <a:spcAft>
                <a:spcPts val="601"/>
              </a:spcAft>
              <a:buClr>
                <a:schemeClr val="tx1"/>
              </a:buClr>
              <a:buSzPct val="55000"/>
              <a:buFont typeface="Wingdings" pitchFamily="2" charset="2"/>
              <a:buChar char="l"/>
              <a:defRPr lang="en-US" sz="1600" kern="1200" dirty="0">
                <a:solidFill>
                  <a:srgbClr val="636466"/>
                </a:solidFill>
                <a:latin typeface="+mn-lt"/>
                <a:ea typeface="ＭＳ Ｐゴシック" charset="0"/>
                <a:cs typeface="Segoe UI Light" panose="020B0502040204020203" pitchFamily="34" charset="0"/>
              </a:defRPr>
            </a:lvl5pPr>
            <a:lvl6pPr marL="1371994" indent="-228668" algn="l" defTabSz="914664" rtl="0" eaLnBrk="1" latinLnBrk="0" hangingPunct="1">
              <a:spcBef>
                <a:spcPts val="0"/>
              </a:spcBef>
              <a:spcAft>
                <a:spcPts val="0"/>
              </a:spcAft>
              <a:buFont typeface="Arial" panose="020B0604020202020204" pitchFamily="34" charset="0"/>
              <a:buChar char="•"/>
              <a:defRPr sz="2002" kern="1200">
                <a:solidFill>
                  <a:schemeClr val="tx1"/>
                </a:solidFill>
                <a:latin typeface="+mn-lt"/>
                <a:ea typeface="+mn-ea"/>
                <a:cs typeface="+mn-cs"/>
              </a:defRPr>
            </a:lvl6pPr>
            <a:lvl7pPr marL="2972656" indent="-228668" algn="l" defTabSz="914664" rtl="0" eaLnBrk="1" latinLnBrk="0" hangingPunct="1">
              <a:spcBef>
                <a:spcPct val="20000"/>
              </a:spcBef>
              <a:buFont typeface="Arial" panose="020B0604020202020204" pitchFamily="34" charset="0"/>
              <a:buChar char="•"/>
              <a:defRPr sz="2002" kern="1200">
                <a:solidFill>
                  <a:schemeClr val="tx1"/>
                </a:solidFill>
                <a:latin typeface="+mn-lt"/>
                <a:ea typeface="+mn-ea"/>
                <a:cs typeface="+mn-cs"/>
              </a:defRPr>
            </a:lvl7pPr>
            <a:lvl8pPr marL="3429988" indent="-228668" algn="l" defTabSz="914664" rtl="0" eaLnBrk="1" latinLnBrk="0" hangingPunct="1">
              <a:spcBef>
                <a:spcPct val="20000"/>
              </a:spcBef>
              <a:buFont typeface="Arial" panose="020B0604020202020204" pitchFamily="34" charset="0"/>
              <a:buChar char="•"/>
              <a:defRPr sz="2002" kern="1200">
                <a:solidFill>
                  <a:schemeClr val="tx1"/>
                </a:solidFill>
                <a:latin typeface="+mn-lt"/>
                <a:ea typeface="+mn-ea"/>
                <a:cs typeface="+mn-cs"/>
              </a:defRPr>
            </a:lvl8pPr>
            <a:lvl9pPr marL="3887318" indent="-228668" algn="l" defTabSz="914664" rtl="0" eaLnBrk="1" latinLnBrk="0" hangingPunct="1">
              <a:spcBef>
                <a:spcPct val="20000"/>
              </a:spcBef>
              <a:buFont typeface="Arial" panose="020B0604020202020204" pitchFamily="34" charset="0"/>
              <a:buChar char="•"/>
              <a:defRPr sz="2002" kern="1200">
                <a:solidFill>
                  <a:schemeClr val="tx1"/>
                </a:solidFill>
                <a:latin typeface="+mn-lt"/>
                <a:ea typeface="+mn-ea"/>
                <a:cs typeface="+mn-cs"/>
              </a:defRPr>
            </a:lvl9pPr>
          </a:lstStyle>
          <a:p>
            <a:pPr>
              <a:lnSpc>
                <a:spcPct val="100000"/>
              </a:lnSpc>
              <a:spcAft>
                <a:spcPts val="1600"/>
              </a:spcAft>
              <a:buClr>
                <a:schemeClr val="bg1"/>
              </a:buClr>
            </a:pPr>
            <a:r>
              <a:rPr lang="en-US" b="1" dirty="0">
                <a:solidFill>
                  <a:schemeClr val="bg1"/>
                </a:solidFill>
              </a:rPr>
              <a:t>Use this checklist to confirm you’ve completed a complete, human-led insights analysis. This is not a data audit — it’s a decision-readiness check. If you can check every box, you’re ready to move from insight to action.</a:t>
            </a:r>
          </a:p>
          <a:p>
            <a:pPr>
              <a:lnSpc>
                <a:spcPct val="100000"/>
              </a:lnSpc>
              <a:spcAft>
                <a:spcPts val="1600"/>
              </a:spcAft>
              <a:buClr>
                <a:schemeClr val="bg1"/>
              </a:buClr>
            </a:pPr>
            <a:r>
              <a:rPr lang="en-US" sz="1600" b="1" dirty="0">
                <a:solidFill>
                  <a:schemeClr val="bg1"/>
                </a:solidFill>
              </a:rPr>
              <a:t>How to Use This Checklist: </a:t>
            </a:r>
            <a:r>
              <a:rPr lang="en-US" sz="1600" dirty="0">
                <a:solidFill>
                  <a:schemeClr val="bg1"/>
                </a:solidFill>
              </a:rPr>
              <a:t>Review this checklist </a:t>
            </a:r>
            <a:r>
              <a:rPr lang="en-US" sz="1600" b="1" dirty="0">
                <a:solidFill>
                  <a:schemeClr val="bg1"/>
                </a:solidFill>
              </a:rPr>
              <a:t>after completing the worksheets</a:t>
            </a:r>
            <a:r>
              <a:rPr lang="en-US" sz="1600" dirty="0">
                <a:solidFill>
                  <a:schemeClr val="bg1"/>
                </a:solidFill>
              </a:rPr>
              <a:t>.</a:t>
            </a:r>
          </a:p>
          <a:p>
            <a:pPr>
              <a:lnSpc>
                <a:spcPct val="100000"/>
              </a:lnSpc>
              <a:buClr>
                <a:schemeClr val="bg1"/>
              </a:buClr>
            </a:pPr>
            <a:r>
              <a:rPr lang="en-US" sz="1600" b="1" dirty="0">
                <a:solidFill>
                  <a:schemeClr val="bg1"/>
                </a:solidFill>
              </a:rPr>
              <a:t>Use it as:</a:t>
            </a:r>
          </a:p>
          <a:p>
            <a:pPr lvl="1">
              <a:buClr>
                <a:schemeClr val="bg1"/>
              </a:buClr>
            </a:pPr>
            <a:r>
              <a:rPr lang="en-US" sz="1600" dirty="0">
                <a:solidFill>
                  <a:schemeClr val="bg1"/>
                </a:solidFill>
              </a:rPr>
              <a:t>A final quality check</a:t>
            </a:r>
          </a:p>
          <a:p>
            <a:pPr lvl="1">
              <a:buClr>
                <a:schemeClr val="bg1"/>
              </a:buClr>
            </a:pPr>
            <a:r>
              <a:rPr lang="en-US" sz="1600" dirty="0">
                <a:solidFill>
                  <a:schemeClr val="bg1"/>
                </a:solidFill>
              </a:rPr>
              <a:t>A facilitator’s guide during a working session</a:t>
            </a:r>
          </a:p>
          <a:p>
            <a:pPr lvl="1">
              <a:spcAft>
                <a:spcPts val="1600"/>
              </a:spcAft>
              <a:buClr>
                <a:schemeClr val="bg1"/>
              </a:buClr>
            </a:pPr>
            <a:r>
              <a:rPr lang="en-US" sz="1600" dirty="0">
                <a:solidFill>
                  <a:schemeClr val="bg1"/>
                </a:solidFill>
              </a:rPr>
              <a:t>A reminder when preparing quarterly readouts</a:t>
            </a:r>
          </a:p>
          <a:p>
            <a:pPr>
              <a:lnSpc>
                <a:spcPct val="100000"/>
              </a:lnSpc>
              <a:buClr>
                <a:schemeClr val="bg1"/>
              </a:buClr>
            </a:pPr>
            <a:r>
              <a:rPr lang="en-US" sz="1600" dirty="0">
                <a:solidFill>
                  <a:schemeClr val="bg1"/>
                </a:solidFill>
              </a:rPr>
              <a:t>You do </a:t>
            </a:r>
            <a:r>
              <a:rPr lang="en-US" sz="1600" b="1" dirty="0">
                <a:solidFill>
                  <a:schemeClr val="bg1"/>
                </a:solidFill>
              </a:rPr>
              <a:t>not</a:t>
            </a:r>
            <a:r>
              <a:rPr lang="en-US" sz="1600" dirty="0">
                <a:solidFill>
                  <a:schemeClr val="bg1"/>
                </a:solidFill>
              </a:rPr>
              <a:t> need to check every box for every quarter — but un-checked items should be intentional, not accidental.</a:t>
            </a:r>
          </a:p>
        </p:txBody>
      </p:sp>
    </p:spTree>
    <p:extLst>
      <p:ext uri="{BB962C8B-B14F-4D97-AF65-F5344CB8AC3E}">
        <p14:creationId xmlns:p14="http://schemas.microsoft.com/office/powerpoint/2010/main" val="2313857904"/>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446D9A8-6A44-6793-4819-821B92126A3A}"/>
              </a:ext>
            </a:extLst>
          </p:cNvPr>
          <p:cNvSpPr>
            <a:spLocks noGrp="1"/>
          </p:cNvSpPr>
          <p:nvPr>
            <p:ph type="body" sz="quarter" idx="18"/>
          </p:nvPr>
        </p:nvSpPr>
        <p:spPr>
          <a:xfrm>
            <a:off x="612647" y="1600200"/>
            <a:ext cx="9784419" cy="1696156"/>
          </a:xfrm>
        </p:spPr>
        <p:txBody>
          <a:bodyPr/>
          <a:lstStyle/>
          <a:p>
            <a:pPr>
              <a:lnSpc>
                <a:spcPts val="4200"/>
              </a:lnSpc>
            </a:pPr>
            <a:r>
              <a:rPr lang="en-US" sz="3200" b="1" dirty="0">
                <a:solidFill>
                  <a:schemeClr val="accent2"/>
                </a:solidFill>
              </a:rPr>
              <a:t>This template pack is designed to help your team run a structured, human-led review of customer feedback and turn it into clear decisions.</a:t>
            </a:r>
          </a:p>
        </p:txBody>
      </p:sp>
      <p:sp>
        <p:nvSpPr>
          <p:cNvPr id="135" name="Google Shape;135;p30"/>
          <p:cNvSpPr txBox="1">
            <a:spLocks noGrp="1"/>
          </p:cNvSpPr>
          <p:nvPr>
            <p:ph type="title"/>
          </p:nvPr>
        </p:nvSpPr>
        <p:spPr/>
        <p:txBody>
          <a:bodyPr/>
          <a:lstStyle/>
          <a:p>
            <a:r>
              <a:rPr lang="en-US" b="1" dirty="0"/>
              <a:t>How to Use This (Read This First)</a:t>
            </a:r>
            <a:endParaRPr lang="en-US" b="1" dirty="0">
              <a:effectLst/>
            </a:endParaRPr>
          </a:p>
        </p:txBody>
      </p:sp>
      <p:sp>
        <p:nvSpPr>
          <p:cNvPr id="2" name="Content Placeholder 4">
            <a:extLst>
              <a:ext uri="{FF2B5EF4-FFF2-40B4-BE49-F238E27FC236}">
                <a16:creationId xmlns:a16="http://schemas.microsoft.com/office/drawing/2014/main" id="{83D3787D-98AB-300E-8FD7-00A7F6BFE34E}"/>
              </a:ext>
            </a:extLst>
          </p:cNvPr>
          <p:cNvSpPr txBox="1">
            <a:spLocks/>
          </p:cNvSpPr>
          <p:nvPr/>
        </p:nvSpPr>
        <p:spPr bwMode="auto">
          <a:xfrm>
            <a:off x="612647" y="3918656"/>
            <a:ext cx="9581219" cy="169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ts val="601"/>
              </a:spcAft>
              <a:buClr>
                <a:srgbClr val="7F7F7F"/>
              </a:buClr>
              <a:buSzPct val="100000"/>
              <a:buFont typeface="Arial" panose="020B0604020202020204" pitchFamily="34" charset="0"/>
              <a:defRPr lang="en-US" sz="1800" kern="1200">
                <a:solidFill>
                  <a:srgbClr val="636466"/>
                </a:solidFill>
                <a:latin typeface="+mn-lt"/>
                <a:ea typeface="ＭＳ Ｐゴシック" charset="0"/>
                <a:cs typeface="ＭＳ Ｐゴシック" charset="0"/>
              </a:defRPr>
            </a:lvl1pPr>
            <a:lvl2pPr marL="547696" indent="-228604" algn="l" rtl="0" eaLnBrk="1" fontAlgn="base" hangingPunct="1">
              <a:spcBef>
                <a:spcPct val="0"/>
              </a:spcBef>
              <a:spcAft>
                <a:spcPts val="601"/>
              </a:spcAft>
              <a:buClr>
                <a:schemeClr val="tx1"/>
              </a:buClr>
              <a:buSzPct val="60000"/>
              <a:buFont typeface="Wingdings" pitchFamily="2" charset="2"/>
              <a:buChar char="l"/>
              <a:tabLst>
                <a:tab pos="573095" algn="l"/>
              </a:tabLst>
              <a:defRPr lang="en-US" sz="1600" kern="1200">
                <a:solidFill>
                  <a:srgbClr val="636466"/>
                </a:solidFill>
                <a:latin typeface="+mn-lt"/>
                <a:ea typeface="ＭＳ Ｐゴシック" charset="0"/>
                <a:cs typeface="+mn-cs"/>
              </a:defRPr>
            </a:lvl2pPr>
            <a:lvl3pPr marL="969975" indent="-228604" algn="l" rtl="0" eaLnBrk="1" fontAlgn="base" hangingPunct="1">
              <a:spcBef>
                <a:spcPct val="0"/>
              </a:spcBef>
              <a:spcAft>
                <a:spcPts val="601"/>
              </a:spcAft>
              <a:buClr>
                <a:schemeClr val="tx1"/>
              </a:buClr>
              <a:buSzPct val="65000"/>
              <a:buFont typeface="Wingdings" pitchFamily="2" charset="2"/>
              <a:buChar char="l"/>
              <a:defRPr lang="en-US" sz="1600" kern="1200">
                <a:solidFill>
                  <a:srgbClr val="636466"/>
                </a:solidFill>
                <a:latin typeface="+mn-lt"/>
                <a:ea typeface="ＭＳ Ｐゴシック" charset="0"/>
                <a:cs typeface="Segoe UI Semilight" panose="020B0402040204020203" pitchFamily="34" charset="0"/>
              </a:defRPr>
            </a:lvl3pPr>
            <a:lvl4pPr marL="1316054" indent="-173040" algn="l" rtl="0" eaLnBrk="1" fontAlgn="base" hangingPunct="1">
              <a:spcBef>
                <a:spcPct val="0"/>
              </a:spcBef>
              <a:spcAft>
                <a:spcPts val="601"/>
              </a:spcAft>
              <a:buClr>
                <a:schemeClr val="tx1"/>
              </a:buClr>
              <a:buSzPct val="55000"/>
              <a:buFont typeface="Wingdings" pitchFamily="2" charset="2"/>
              <a:buChar char="l"/>
              <a:defRPr lang="en-US" sz="1400" kern="1200">
                <a:solidFill>
                  <a:srgbClr val="636466"/>
                </a:solidFill>
                <a:latin typeface="+mn-lt"/>
                <a:ea typeface="ＭＳ Ｐゴシック" charset="0"/>
                <a:cs typeface="Segoe UI Light" panose="020B0502040204020203" pitchFamily="34" charset="0"/>
              </a:defRPr>
            </a:lvl4pPr>
            <a:lvl5pPr marL="1646259" indent="-228604" algn="l" rtl="0" eaLnBrk="1" fontAlgn="base" hangingPunct="1">
              <a:spcBef>
                <a:spcPct val="0"/>
              </a:spcBef>
              <a:spcAft>
                <a:spcPts val="601"/>
              </a:spcAft>
              <a:buClr>
                <a:schemeClr val="tx1"/>
              </a:buClr>
              <a:buSzPct val="55000"/>
              <a:buFont typeface="Wingdings" pitchFamily="2" charset="2"/>
              <a:buChar char="l"/>
              <a:defRPr lang="en-US" sz="1400" kern="1200">
                <a:solidFill>
                  <a:srgbClr val="636466"/>
                </a:solidFill>
                <a:latin typeface="+mn-lt"/>
                <a:ea typeface="ＭＳ Ｐゴシック" charset="0"/>
                <a:cs typeface="Segoe UI Light" panose="020B0502040204020203" pitchFamily="34" charset="0"/>
              </a:defRPr>
            </a:lvl5pPr>
            <a:lvl6pPr marL="1371994" indent="-228668" algn="l" defTabSz="914664" rtl="0" eaLnBrk="1" latinLnBrk="0" hangingPunct="1">
              <a:spcBef>
                <a:spcPts val="0"/>
              </a:spcBef>
              <a:spcAft>
                <a:spcPts val="0"/>
              </a:spcAft>
              <a:buFont typeface="Arial" panose="020B0604020202020204" pitchFamily="34" charset="0"/>
              <a:buChar char="•"/>
              <a:defRPr sz="2002" kern="1200">
                <a:solidFill>
                  <a:schemeClr val="tx1"/>
                </a:solidFill>
                <a:latin typeface="+mn-lt"/>
                <a:ea typeface="+mn-ea"/>
                <a:cs typeface="+mn-cs"/>
              </a:defRPr>
            </a:lvl6pPr>
            <a:lvl7pPr marL="2972656" indent="-228668" algn="l" defTabSz="914664" rtl="0" eaLnBrk="1" latinLnBrk="0" hangingPunct="1">
              <a:spcBef>
                <a:spcPct val="20000"/>
              </a:spcBef>
              <a:buFont typeface="Arial" panose="020B0604020202020204" pitchFamily="34" charset="0"/>
              <a:buChar char="•"/>
              <a:defRPr sz="2002" kern="1200">
                <a:solidFill>
                  <a:schemeClr val="tx1"/>
                </a:solidFill>
                <a:latin typeface="+mn-lt"/>
                <a:ea typeface="+mn-ea"/>
                <a:cs typeface="+mn-cs"/>
              </a:defRPr>
            </a:lvl7pPr>
            <a:lvl8pPr marL="3429988" indent="-228668" algn="l" defTabSz="914664" rtl="0" eaLnBrk="1" latinLnBrk="0" hangingPunct="1">
              <a:spcBef>
                <a:spcPct val="20000"/>
              </a:spcBef>
              <a:buFont typeface="Arial" panose="020B0604020202020204" pitchFamily="34" charset="0"/>
              <a:buChar char="•"/>
              <a:defRPr sz="2002" kern="1200">
                <a:solidFill>
                  <a:schemeClr val="tx1"/>
                </a:solidFill>
                <a:latin typeface="+mn-lt"/>
                <a:ea typeface="+mn-ea"/>
                <a:cs typeface="+mn-cs"/>
              </a:defRPr>
            </a:lvl8pPr>
            <a:lvl9pPr marL="3887318" indent="-228668" algn="l" defTabSz="914664" rtl="0" eaLnBrk="1" latinLnBrk="0" hangingPunct="1">
              <a:spcBef>
                <a:spcPct val="20000"/>
              </a:spcBef>
              <a:buFont typeface="Arial" panose="020B0604020202020204" pitchFamily="34" charset="0"/>
              <a:buChar char="•"/>
              <a:defRPr sz="2002" kern="1200">
                <a:solidFill>
                  <a:schemeClr val="tx1"/>
                </a:solidFill>
                <a:latin typeface="+mn-lt"/>
                <a:ea typeface="+mn-ea"/>
                <a:cs typeface="+mn-cs"/>
              </a:defRPr>
            </a:lvl9pPr>
          </a:lstStyle>
          <a:p>
            <a:pPr marL="285750" indent="-285750">
              <a:lnSpc>
                <a:spcPts val="2800"/>
              </a:lnSpc>
              <a:spcAft>
                <a:spcPts val="1600"/>
              </a:spcAft>
              <a:buClr>
                <a:schemeClr val="accent2"/>
              </a:buClr>
              <a:buFont typeface="Arial" panose="020B0604020202020204" pitchFamily="34" charset="0"/>
              <a:buChar char="•"/>
            </a:pPr>
            <a:r>
              <a:rPr lang="en-US" sz="2000" b="1" dirty="0">
                <a:solidFill>
                  <a:schemeClr val="accent2"/>
                </a:solidFill>
              </a:rPr>
              <a:t>You do not need: </a:t>
            </a:r>
            <a:r>
              <a:rPr lang="en-US" sz="2000" dirty="0">
                <a:solidFill>
                  <a:schemeClr val="tx1"/>
                </a:solidFill>
              </a:rPr>
              <a:t>a data science team, perfect data, or advanced analytics tools.</a:t>
            </a:r>
          </a:p>
          <a:p>
            <a:pPr marL="285750" indent="-285750">
              <a:lnSpc>
                <a:spcPts val="2800"/>
              </a:lnSpc>
              <a:buClr>
                <a:schemeClr val="accent2"/>
              </a:buClr>
              <a:buFont typeface="Arial" panose="020B0604020202020204" pitchFamily="34" charset="0"/>
              <a:buChar char="•"/>
            </a:pPr>
            <a:r>
              <a:rPr lang="en-US" sz="2000" b="1" dirty="0">
                <a:solidFill>
                  <a:schemeClr val="accent2"/>
                </a:solidFill>
              </a:rPr>
              <a:t>You do need: </a:t>
            </a:r>
            <a:r>
              <a:rPr lang="en-US" sz="2000" dirty="0">
                <a:solidFill>
                  <a:schemeClr val="tx1"/>
                </a:solidFill>
              </a:rPr>
              <a:t>customer feedback (surveys, reviews, support tickets), basic performance metrics, and 60–90 minutes with the right people in the room.</a:t>
            </a:r>
          </a:p>
        </p:txBody>
      </p:sp>
    </p:spTree>
    <p:extLst>
      <p:ext uri="{BB962C8B-B14F-4D97-AF65-F5344CB8AC3E}">
        <p14:creationId xmlns:p14="http://schemas.microsoft.com/office/powerpoint/2010/main" val="146598223"/>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74B2A-2066-871F-A619-055BAC46E1F1}"/>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CEC9745B-268C-BFA1-9B88-D52197A1E349}"/>
              </a:ext>
            </a:extLst>
          </p:cNvPr>
          <p:cNvSpPr txBox="1">
            <a:spLocks/>
          </p:cNvSpPr>
          <p:nvPr/>
        </p:nvSpPr>
        <p:spPr bwMode="auto">
          <a:xfrm>
            <a:off x="610398" y="952331"/>
            <a:ext cx="10971212" cy="424934"/>
          </a:xfrm>
          <a:prstGeom prst="rect">
            <a:avLst/>
          </a:prstGeom>
          <a:noFill/>
          <a:ln>
            <a:noFill/>
          </a:ln>
          <a:effectLst/>
        </p:spPr>
        <p:txBody>
          <a:bodyPr vert="horz" wrap="square" lIns="0" tIns="0" rIns="0" bIns="0" numCol="1" rtlCol="0" anchor="ctr" anchorCtr="0" compatLnSpc="1">
            <a:prstTxWarp prst="textNoShape">
              <a:avLst/>
            </a:prstTxWarp>
            <a:noAutofit/>
          </a:bodyPr>
          <a:lstStyle>
            <a:lvl1pPr algn="l" rtl="0" eaLnBrk="1" fontAlgn="base" hangingPunct="1">
              <a:lnSpc>
                <a:spcPct val="90000"/>
              </a:lnSpc>
              <a:spcBef>
                <a:spcPct val="0"/>
              </a:spcBef>
              <a:spcAft>
                <a:spcPct val="0"/>
              </a:spcAft>
              <a:defRPr lang="en-US" sz="2800" kern="1200" spc="0" baseline="0">
                <a:solidFill>
                  <a:srgbClr val="07235F"/>
                </a:solidFill>
                <a:latin typeface="+mj-lt"/>
                <a:ea typeface="ＭＳ Ｐゴシック" charset="0"/>
                <a:cs typeface="Segoe UI Semibold" panose="020B0702040204020203" pitchFamily="34" charset="0"/>
              </a:defRPr>
            </a:lvl1pPr>
            <a:lvl2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2pPr>
            <a:lvl3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3pPr>
            <a:lvl4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4pPr>
            <a:lvl5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5pPr>
            <a:lvl6pPr marL="457332"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6pPr>
            <a:lvl7pPr marL="914664"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7pPr>
            <a:lvl8pPr marL="1371994"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8pPr>
            <a:lvl9pPr marL="1829328"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9pPr>
          </a:lstStyle>
          <a:p>
            <a:pPr>
              <a:lnSpc>
                <a:spcPct val="95000"/>
              </a:lnSpc>
            </a:pPr>
            <a:r>
              <a:rPr lang="en-US" b="1" dirty="0"/>
              <a:t>Context</a:t>
            </a:r>
          </a:p>
        </p:txBody>
      </p:sp>
      <p:sp>
        <p:nvSpPr>
          <p:cNvPr id="11" name="TextBox 10">
            <a:extLst>
              <a:ext uri="{FF2B5EF4-FFF2-40B4-BE49-F238E27FC236}">
                <a16:creationId xmlns:a16="http://schemas.microsoft.com/office/drawing/2014/main" id="{A817C2C0-839C-877B-5215-A46405F763DC}"/>
              </a:ext>
            </a:extLst>
          </p:cNvPr>
          <p:cNvSpPr txBox="1"/>
          <p:nvPr/>
        </p:nvSpPr>
        <p:spPr>
          <a:xfrm>
            <a:off x="608172" y="549533"/>
            <a:ext cx="6127750" cy="184666"/>
          </a:xfrm>
          <a:prstGeom prst="rect">
            <a:avLst/>
          </a:prstGeom>
          <a:noFill/>
        </p:spPr>
        <p:txBody>
          <a:bodyPr wrap="square" lIns="0" tIns="0" rIns="0" bIns="0">
            <a:spAutoFit/>
          </a:bodyPr>
          <a:lstStyle/>
          <a:p>
            <a:r>
              <a:rPr lang="en-US" sz="1200" dirty="0">
                <a:solidFill>
                  <a:schemeClr val="accent1"/>
                </a:solidFill>
              </a:rPr>
              <a:t>/ SECTION 2: Insights Analysis Quick Reference Checklist</a:t>
            </a:r>
          </a:p>
        </p:txBody>
      </p:sp>
      <p:sp>
        <p:nvSpPr>
          <p:cNvPr id="2" name="Content Placeholder 2">
            <a:extLst>
              <a:ext uri="{FF2B5EF4-FFF2-40B4-BE49-F238E27FC236}">
                <a16:creationId xmlns:a16="http://schemas.microsoft.com/office/drawing/2014/main" id="{159A0AA7-BC23-1467-42B2-9ADD05CDAB38}"/>
              </a:ext>
            </a:extLst>
          </p:cNvPr>
          <p:cNvSpPr>
            <a:spLocks noGrp="1"/>
          </p:cNvSpPr>
          <p:nvPr>
            <p:ph type="body" sz="quarter" idx="18"/>
          </p:nvPr>
        </p:nvSpPr>
        <p:spPr>
          <a:xfrm>
            <a:off x="608171" y="2631301"/>
            <a:ext cx="10971212" cy="1821653"/>
          </a:xfrm>
        </p:spPr>
        <p:txBody>
          <a:bodyPr numCol="4" spcCol="365760">
            <a:noAutofit/>
          </a:bodyPr>
          <a:lstStyle/>
          <a:p>
            <a:pPr>
              <a:buClr>
                <a:schemeClr val="accent2"/>
              </a:buClr>
            </a:pPr>
            <a:r>
              <a:rPr lang="en-US" sz="1600" b="1" dirty="0">
                <a:solidFill>
                  <a:schemeClr val="accent2"/>
                </a:solidFill>
              </a:rPr>
              <a:t>Business goals documented</a:t>
            </a:r>
          </a:p>
          <a:p>
            <a:r>
              <a:rPr lang="en-US" sz="1600" dirty="0">
                <a:solidFill>
                  <a:schemeClr val="tx2"/>
                </a:solidFill>
              </a:rPr>
              <a:t>Have you clearly stated what the business was trying to achieve this quarter?</a:t>
            </a:r>
          </a:p>
          <a:p>
            <a:endParaRPr lang="en-US" sz="1600" dirty="0">
              <a:solidFill>
                <a:schemeClr val="tx2"/>
              </a:solidFill>
            </a:endParaRPr>
          </a:p>
          <a:p>
            <a:endParaRPr lang="en-US" sz="1600" dirty="0">
              <a:solidFill>
                <a:schemeClr val="tx2"/>
              </a:solidFill>
            </a:endParaRPr>
          </a:p>
          <a:p>
            <a:pPr>
              <a:buClr>
                <a:schemeClr val="accent2"/>
              </a:buClr>
            </a:pPr>
            <a:r>
              <a:rPr lang="en-US" sz="1600" b="1" dirty="0">
                <a:solidFill>
                  <a:schemeClr val="accent2"/>
                </a:solidFill>
              </a:rPr>
              <a:t>Promotions and campaigns noted</a:t>
            </a:r>
          </a:p>
          <a:p>
            <a:r>
              <a:rPr lang="en-US" sz="1600" dirty="0">
                <a:solidFill>
                  <a:schemeClr val="tx2"/>
                </a:solidFill>
              </a:rPr>
              <a:t>Have you captured any sales, discounts, or campaigns that could influence behavior?</a:t>
            </a:r>
          </a:p>
          <a:p>
            <a:endParaRPr lang="en-US" sz="1600" dirty="0">
              <a:solidFill>
                <a:schemeClr val="tx2"/>
              </a:solidFill>
            </a:endParaRPr>
          </a:p>
          <a:p>
            <a:endParaRPr lang="en-US" sz="1600" dirty="0">
              <a:solidFill>
                <a:schemeClr val="tx2"/>
              </a:solidFill>
            </a:endParaRPr>
          </a:p>
          <a:p>
            <a:pPr>
              <a:buClr>
                <a:schemeClr val="accent2"/>
              </a:buClr>
            </a:pPr>
            <a:r>
              <a:rPr lang="en-US" sz="1600" b="1" dirty="0">
                <a:solidFill>
                  <a:schemeClr val="accent2"/>
                </a:solidFill>
              </a:rPr>
              <a:t>Operational changes captured</a:t>
            </a:r>
          </a:p>
          <a:p>
            <a:r>
              <a:rPr lang="en-US" sz="1600" dirty="0">
                <a:solidFill>
                  <a:schemeClr val="tx2"/>
                </a:solidFill>
              </a:rPr>
              <a:t>Did anything change operationally (shipping, inventory, platform, policy)?</a:t>
            </a:r>
          </a:p>
          <a:p>
            <a:endParaRPr lang="en-US" sz="1600" dirty="0">
              <a:solidFill>
                <a:schemeClr val="tx2"/>
              </a:solidFill>
            </a:endParaRPr>
          </a:p>
          <a:p>
            <a:endParaRPr lang="en-US" sz="1600" dirty="0">
              <a:solidFill>
                <a:schemeClr val="tx2"/>
              </a:solidFill>
            </a:endParaRPr>
          </a:p>
          <a:p>
            <a:pPr>
              <a:buClr>
                <a:schemeClr val="accent2"/>
              </a:buClr>
            </a:pPr>
            <a:r>
              <a:rPr lang="en-US" sz="1600" b="1" dirty="0">
                <a:solidFill>
                  <a:schemeClr val="accent2"/>
                </a:solidFill>
              </a:rPr>
              <a:t>Seasonal or market factors considered</a:t>
            </a:r>
          </a:p>
          <a:p>
            <a:r>
              <a:rPr lang="en-US" sz="1600" dirty="0">
                <a:solidFill>
                  <a:schemeClr val="tx2"/>
                </a:solidFill>
              </a:rPr>
              <a:t>Have you accounted for seasonality, competitive activity, or broader market conditions?</a:t>
            </a:r>
          </a:p>
        </p:txBody>
      </p:sp>
      <p:sp>
        <p:nvSpPr>
          <p:cNvPr id="4" name="Rounded Rectangle 3">
            <a:extLst>
              <a:ext uri="{FF2B5EF4-FFF2-40B4-BE49-F238E27FC236}">
                <a16:creationId xmlns:a16="http://schemas.microsoft.com/office/drawing/2014/main" id="{91B1E55A-ABB2-A93A-EB1A-67D50D6AB915}"/>
              </a:ext>
            </a:extLst>
          </p:cNvPr>
          <p:cNvSpPr/>
          <p:nvPr/>
        </p:nvSpPr>
        <p:spPr>
          <a:xfrm>
            <a:off x="608171" y="2048017"/>
            <a:ext cx="357029" cy="357029"/>
          </a:xfrm>
          <a:prstGeom prst="roundRect">
            <a:avLst/>
          </a:prstGeom>
          <a:solidFill>
            <a:schemeClr val="bg1"/>
          </a:solidFill>
          <a:ln w="28575">
            <a:solidFill>
              <a:schemeClr val="accent1"/>
            </a:solid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Salesforce Sans"/>
              <a:cs typeface="Salesforce Sans"/>
            </a:endParaRPr>
          </a:p>
        </p:txBody>
      </p:sp>
      <p:sp>
        <p:nvSpPr>
          <p:cNvPr id="8" name="Rounded Rectangle 7">
            <a:extLst>
              <a:ext uri="{FF2B5EF4-FFF2-40B4-BE49-F238E27FC236}">
                <a16:creationId xmlns:a16="http://schemas.microsoft.com/office/drawing/2014/main" id="{D77053C2-ACDB-A567-615E-308019C7BC7B}"/>
              </a:ext>
            </a:extLst>
          </p:cNvPr>
          <p:cNvSpPr/>
          <p:nvPr/>
        </p:nvSpPr>
        <p:spPr>
          <a:xfrm>
            <a:off x="9104471" y="2048017"/>
            <a:ext cx="357029" cy="357029"/>
          </a:xfrm>
          <a:prstGeom prst="roundRect">
            <a:avLst/>
          </a:prstGeom>
          <a:solidFill>
            <a:schemeClr val="bg1"/>
          </a:solidFill>
          <a:ln w="28575">
            <a:solidFill>
              <a:schemeClr val="accent1"/>
            </a:solid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Salesforce Sans"/>
              <a:cs typeface="Salesforce Sans"/>
            </a:endParaRPr>
          </a:p>
        </p:txBody>
      </p:sp>
      <p:sp>
        <p:nvSpPr>
          <p:cNvPr id="12" name="Rounded Rectangle 11">
            <a:extLst>
              <a:ext uri="{FF2B5EF4-FFF2-40B4-BE49-F238E27FC236}">
                <a16:creationId xmlns:a16="http://schemas.microsoft.com/office/drawing/2014/main" id="{D823A920-25AD-0714-BD1D-747C50AC63E6}"/>
              </a:ext>
            </a:extLst>
          </p:cNvPr>
          <p:cNvSpPr/>
          <p:nvPr/>
        </p:nvSpPr>
        <p:spPr>
          <a:xfrm>
            <a:off x="6285071" y="2048017"/>
            <a:ext cx="357029" cy="357029"/>
          </a:xfrm>
          <a:prstGeom prst="roundRect">
            <a:avLst/>
          </a:prstGeom>
          <a:solidFill>
            <a:schemeClr val="bg1"/>
          </a:solidFill>
          <a:ln w="28575">
            <a:solidFill>
              <a:schemeClr val="accent1"/>
            </a:solid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Salesforce Sans"/>
              <a:cs typeface="Salesforce Sans"/>
            </a:endParaRPr>
          </a:p>
        </p:txBody>
      </p:sp>
      <p:sp>
        <p:nvSpPr>
          <p:cNvPr id="13" name="Rounded Rectangle 12">
            <a:extLst>
              <a:ext uri="{FF2B5EF4-FFF2-40B4-BE49-F238E27FC236}">
                <a16:creationId xmlns:a16="http://schemas.microsoft.com/office/drawing/2014/main" id="{08B15BF7-D269-0371-5440-7EBE7E9510DB}"/>
              </a:ext>
            </a:extLst>
          </p:cNvPr>
          <p:cNvSpPr/>
          <p:nvPr/>
        </p:nvSpPr>
        <p:spPr>
          <a:xfrm>
            <a:off x="3427571" y="2048017"/>
            <a:ext cx="357029" cy="357029"/>
          </a:xfrm>
          <a:prstGeom prst="roundRect">
            <a:avLst/>
          </a:prstGeom>
          <a:solidFill>
            <a:schemeClr val="bg1"/>
          </a:solidFill>
          <a:ln w="28575">
            <a:solidFill>
              <a:schemeClr val="accent1"/>
            </a:solid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Salesforce Sans"/>
              <a:cs typeface="Salesforce Sans"/>
            </a:endParaRPr>
          </a:p>
        </p:txBody>
      </p:sp>
      <p:sp>
        <p:nvSpPr>
          <p:cNvPr id="14" name="TextBox 13">
            <a:extLst>
              <a:ext uri="{FF2B5EF4-FFF2-40B4-BE49-F238E27FC236}">
                <a16:creationId xmlns:a16="http://schemas.microsoft.com/office/drawing/2014/main" id="{826AD151-A317-F0C7-2079-7205EF186C78}"/>
              </a:ext>
            </a:extLst>
          </p:cNvPr>
          <p:cNvSpPr txBox="1"/>
          <p:nvPr/>
        </p:nvSpPr>
        <p:spPr>
          <a:xfrm>
            <a:off x="608170" y="4982339"/>
            <a:ext cx="10971211" cy="913070"/>
          </a:xfrm>
          <a:prstGeom prst="rect">
            <a:avLst/>
          </a:prstGeom>
          <a:noFill/>
        </p:spPr>
        <p:txBody>
          <a:bodyPr wrap="square" lIns="0" tIns="0" rIns="0" bIns="0">
            <a:spAutoFit/>
          </a:bodyPr>
          <a:lstStyle/>
          <a:p>
            <a:pPr>
              <a:spcAft>
                <a:spcPts val="1600"/>
              </a:spcAft>
              <a:buClr>
                <a:schemeClr val="accent2"/>
              </a:buClr>
            </a:pPr>
            <a:r>
              <a:rPr lang="en-US" sz="2800" b="1" dirty="0">
                <a:solidFill>
                  <a:schemeClr val="accent2"/>
                </a:solidFill>
                <a:latin typeface="+mj-lt"/>
              </a:rPr>
              <a:t>Why this matters</a:t>
            </a:r>
          </a:p>
          <a:p>
            <a:r>
              <a:rPr lang="en-US" dirty="0">
                <a:solidFill>
                  <a:schemeClr val="tx2"/>
                </a:solidFill>
              </a:rPr>
              <a:t>Context prevents teams from fixing the wrong problem or overreacting to normal variation.</a:t>
            </a:r>
            <a:endParaRPr lang="en-US" sz="1800" dirty="0">
              <a:solidFill>
                <a:schemeClr val="tx2"/>
              </a:solidFill>
            </a:endParaRPr>
          </a:p>
        </p:txBody>
      </p:sp>
    </p:spTree>
    <p:extLst>
      <p:ext uri="{BB962C8B-B14F-4D97-AF65-F5344CB8AC3E}">
        <p14:creationId xmlns:p14="http://schemas.microsoft.com/office/powerpoint/2010/main" val="130011008"/>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251F0-3B06-7481-B110-16B5EBDF3F50}"/>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998EF3EE-FC04-4758-BE60-49669F10B3E8}"/>
              </a:ext>
            </a:extLst>
          </p:cNvPr>
          <p:cNvSpPr txBox="1">
            <a:spLocks/>
          </p:cNvSpPr>
          <p:nvPr/>
        </p:nvSpPr>
        <p:spPr bwMode="auto">
          <a:xfrm>
            <a:off x="610398" y="952331"/>
            <a:ext cx="10971212" cy="424934"/>
          </a:xfrm>
          <a:prstGeom prst="rect">
            <a:avLst/>
          </a:prstGeom>
          <a:noFill/>
          <a:ln>
            <a:noFill/>
          </a:ln>
          <a:effectLst/>
        </p:spPr>
        <p:txBody>
          <a:bodyPr vert="horz" wrap="square" lIns="0" tIns="0" rIns="0" bIns="0" numCol="1" rtlCol="0" anchor="ctr" anchorCtr="0" compatLnSpc="1">
            <a:prstTxWarp prst="textNoShape">
              <a:avLst/>
            </a:prstTxWarp>
            <a:noAutofit/>
          </a:bodyPr>
          <a:lstStyle>
            <a:lvl1pPr algn="l" rtl="0" eaLnBrk="1" fontAlgn="base" hangingPunct="1">
              <a:lnSpc>
                <a:spcPct val="90000"/>
              </a:lnSpc>
              <a:spcBef>
                <a:spcPct val="0"/>
              </a:spcBef>
              <a:spcAft>
                <a:spcPct val="0"/>
              </a:spcAft>
              <a:defRPr lang="en-US" sz="2800" kern="1200" spc="0" baseline="0">
                <a:solidFill>
                  <a:srgbClr val="07235F"/>
                </a:solidFill>
                <a:latin typeface="+mj-lt"/>
                <a:ea typeface="ＭＳ Ｐゴシック" charset="0"/>
                <a:cs typeface="Segoe UI Semibold" panose="020B0702040204020203" pitchFamily="34" charset="0"/>
              </a:defRPr>
            </a:lvl1pPr>
            <a:lvl2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2pPr>
            <a:lvl3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3pPr>
            <a:lvl4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4pPr>
            <a:lvl5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5pPr>
            <a:lvl6pPr marL="457332"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6pPr>
            <a:lvl7pPr marL="914664"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7pPr>
            <a:lvl8pPr marL="1371994"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8pPr>
            <a:lvl9pPr marL="1829328"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9pPr>
          </a:lstStyle>
          <a:p>
            <a:pPr>
              <a:lnSpc>
                <a:spcPct val="95000"/>
              </a:lnSpc>
            </a:pPr>
            <a:r>
              <a:rPr lang="en-US" b="1" dirty="0"/>
              <a:t>Signals</a:t>
            </a:r>
          </a:p>
        </p:txBody>
      </p:sp>
      <p:sp>
        <p:nvSpPr>
          <p:cNvPr id="11" name="TextBox 10">
            <a:extLst>
              <a:ext uri="{FF2B5EF4-FFF2-40B4-BE49-F238E27FC236}">
                <a16:creationId xmlns:a16="http://schemas.microsoft.com/office/drawing/2014/main" id="{38F927C0-814C-B148-9914-EAF95C944D05}"/>
              </a:ext>
            </a:extLst>
          </p:cNvPr>
          <p:cNvSpPr txBox="1"/>
          <p:nvPr/>
        </p:nvSpPr>
        <p:spPr>
          <a:xfrm>
            <a:off x="608172" y="549533"/>
            <a:ext cx="6127750" cy="184666"/>
          </a:xfrm>
          <a:prstGeom prst="rect">
            <a:avLst/>
          </a:prstGeom>
          <a:noFill/>
        </p:spPr>
        <p:txBody>
          <a:bodyPr wrap="square" lIns="0" tIns="0" rIns="0" bIns="0">
            <a:spAutoFit/>
          </a:bodyPr>
          <a:lstStyle/>
          <a:p>
            <a:r>
              <a:rPr lang="en-US" sz="1200" dirty="0">
                <a:solidFill>
                  <a:schemeClr val="accent1"/>
                </a:solidFill>
              </a:rPr>
              <a:t>/ SECTION 2: Insights Analysis Quick Reference Checklist</a:t>
            </a:r>
          </a:p>
        </p:txBody>
      </p:sp>
      <p:sp>
        <p:nvSpPr>
          <p:cNvPr id="2" name="Content Placeholder 2">
            <a:extLst>
              <a:ext uri="{FF2B5EF4-FFF2-40B4-BE49-F238E27FC236}">
                <a16:creationId xmlns:a16="http://schemas.microsoft.com/office/drawing/2014/main" id="{03E4BDEB-3F64-6F82-498D-8D9A0A670FA9}"/>
              </a:ext>
            </a:extLst>
          </p:cNvPr>
          <p:cNvSpPr>
            <a:spLocks noGrp="1"/>
          </p:cNvSpPr>
          <p:nvPr>
            <p:ph type="body" sz="quarter" idx="18"/>
          </p:nvPr>
        </p:nvSpPr>
        <p:spPr>
          <a:xfrm>
            <a:off x="608171" y="2631301"/>
            <a:ext cx="10971212" cy="1572399"/>
          </a:xfrm>
        </p:spPr>
        <p:txBody>
          <a:bodyPr numCol="3" spcCol="365760">
            <a:noAutofit/>
          </a:bodyPr>
          <a:lstStyle/>
          <a:p>
            <a:pPr>
              <a:buClr>
                <a:schemeClr val="accent2"/>
              </a:buClr>
            </a:pPr>
            <a:r>
              <a:rPr lang="en-US" sz="1600" b="1" dirty="0">
                <a:solidFill>
                  <a:schemeClr val="accent2"/>
                </a:solidFill>
              </a:rPr>
              <a:t>Core metrics reviewed</a:t>
            </a:r>
          </a:p>
          <a:p>
            <a:pPr>
              <a:buClr>
                <a:schemeClr val="accent2"/>
              </a:buClr>
            </a:pPr>
            <a:r>
              <a:rPr lang="en-US" sz="1600" dirty="0">
                <a:solidFill>
                  <a:schemeClr val="tx2"/>
                </a:solidFill>
              </a:rPr>
              <a:t>Did you review the most relevant KPIs (NPS/CSAT, abandonment, returns, support volume)?</a:t>
            </a:r>
          </a:p>
          <a:p>
            <a:endParaRPr lang="en-US" sz="1600" dirty="0">
              <a:solidFill>
                <a:schemeClr val="tx2"/>
              </a:solidFill>
            </a:endParaRPr>
          </a:p>
          <a:p>
            <a:pPr>
              <a:buClr>
                <a:schemeClr val="accent2"/>
              </a:buClr>
            </a:pPr>
            <a:r>
              <a:rPr lang="en-US" sz="1600" b="1" dirty="0">
                <a:solidFill>
                  <a:schemeClr val="accent2"/>
                </a:solidFill>
              </a:rPr>
              <a:t>Trends validated</a:t>
            </a:r>
          </a:p>
          <a:p>
            <a:r>
              <a:rPr lang="en-US" sz="1600" dirty="0">
                <a:solidFill>
                  <a:schemeClr val="tx2"/>
                </a:solidFill>
              </a:rPr>
              <a:t>Did you compare quarter-over-quarter or year-over-year — not just snapshots?</a:t>
            </a:r>
          </a:p>
          <a:p>
            <a:endParaRPr lang="en-US" sz="1600" dirty="0">
              <a:solidFill>
                <a:schemeClr val="tx2"/>
              </a:solidFill>
            </a:endParaRPr>
          </a:p>
          <a:p>
            <a:pPr>
              <a:buClr>
                <a:schemeClr val="accent2"/>
              </a:buClr>
            </a:pPr>
            <a:r>
              <a:rPr lang="en-US" sz="1600" b="1" dirty="0">
                <a:solidFill>
                  <a:schemeClr val="accent2"/>
                </a:solidFill>
              </a:rPr>
              <a:t>Segments analyzed</a:t>
            </a:r>
          </a:p>
          <a:p>
            <a:pPr>
              <a:buClr>
                <a:schemeClr val="accent2"/>
              </a:buClr>
            </a:pPr>
            <a:r>
              <a:rPr lang="en-US" sz="1600" dirty="0">
                <a:solidFill>
                  <a:schemeClr val="tx2"/>
                </a:solidFill>
              </a:rPr>
              <a:t>Did you look at differences by device, customer type, or product category?</a:t>
            </a:r>
          </a:p>
        </p:txBody>
      </p:sp>
      <p:sp>
        <p:nvSpPr>
          <p:cNvPr id="4" name="Rounded Rectangle 3">
            <a:extLst>
              <a:ext uri="{FF2B5EF4-FFF2-40B4-BE49-F238E27FC236}">
                <a16:creationId xmlns:a16="http://schemas.microsoft.com/office/drawing/2014/main" id="{4EF489AD-9856-15C2-D8F6-E9DBBE6BC881}"/>
              </a:ext>
            </a:extLst>
          </p:cNvPr>
          <p:cNvSpPr/>
          <p:nvPr/>
        </p:nvSpPr>
        <p:spPr>
          <a:xfrm>
            <a:off x="608171" y="2048017"/>
            <a:ext cx="357029" cy="357029"/>
          </a:xfrm>
          <a:prstGeom prst="roundRect">
            <a:avLst/>
          </a:prstGeom>
          <a:solidFill>
            <a:schemeClr val="bg1"/>
          </a:solidFill>
          <a:ln w="28575">
            <a:solidFill>
              <a:schemeClr val="accent1"/>
            </a:solid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Salesforce Sans"/>
              <a:cs typeface="Salesforce Sans"/>
            </a:endParaRPr>
          </a:p>
        </p:txBody>
      </p:sp>
      <p:sp>
        <p:nvSpPr>
          <p:cNvPr id="12" name="Rounded Rectangle 11">
            <a:extLst>
              <a:ext uri="{FF2B5EF4-FFF2-40B4-BE49-F238E27FC236}">
                <a16:creationId xmlns:a16="http://schemas.microsoft.com/office/drawing/2014/main" id="{407B0AEF-BBB4-43B4-234C-48819E36FE0E}"/>
              </a:ext>
            </a:extLst>
          </p:cNvPr>
          <p:cNvSpPr/>
          <p:nvPr/>
        </p:nvSpPr>
        <p:spPr>
          <a:xfrm>
            <a:off x="8172060" y="2048017"/>
            <a:ext cx="357029" cy="357029"/>
          </a:xfrm>
          <a:prstGeom prst="roundRect">
            <a:avLst/>
          </a:prstGeom>
          <a:solidFill>
            <a:schemeClr val="bg1"/>
          </a:solidFill>
          <a:ln w="28575">
            <a:solidFill>
              <a:schemeClr val="accent1"/>
            </a:solid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Salesforce Sans"/>
              <a:cs typeface="Salesforce Sans"/>
            </a:endParaRPr>
          </a:p>
        </p:txBody>
      </p:sp>
      <p:sp>
        <p:nvSpPr>
          <p:cNvPr id="13" name="Rounded Rectangle 12">
            <a:extLst>
              <a:ext uri="{FF2B5EF4-FFF2-40B4-BE49-F238E27FC236}">
                <a16:creationId xmlns:a16="http://schemas.microsoft.com/office/drawing/2014/main" id="{E191CEA2-50A2-FF2B-5B10-15E9B1FF8C02}"/>
              </a:ext>
            </a:extLst>
          </p:cNvPr>
          <p:cNvSpPr/>
          <p:nvPr/>
        </p:nvSpPr>
        <p:spPr>
          <a:xfrm>
            <a:off x="4390115" y="2048017"/>
            <a:ext cx="357029" cy="357029"/>
          </a:xfrm>
          <a:prstGeom prst="roundRect">
            <a:avLst/>
          </a:prstGeom>
          <a:solidFill>
            <a:schemeClr val="bg1"/>
          </a:solidFill>
          <a:ln w="28575">
            <a:solidFill>
              <a:schemeClr val="accent1"/>
            </a:solid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Salesforce Sans"/>
              <a:cs typeface="Salesforce Sans"/>
            </a:endParaRPr>
          </a:p>
        </p:txBody>
      </p:sp>
      <p:sp>
        <p:nvSpPr>
          <p:cNvPr id="5" name="TextBox 4">
            <a:extLst>
              <a:ext uri="{FF2B5EF4-FFF2-40B4-BE49-F238E27FC236}">
                <a16:creationId xmlns:a16="http://schemas.microsoft.com/office/drawing/2014/main" id="{12A8843B-5C4D-2C24-4A25-32FEDFEC6A8E}"/>
              </a:ext>
            </a:extLst>
          </p:cNvPr>
          <p:cNvSpPr txBox="1"/>
          <p:nvPr/>
        </p:nvSpPr>
        <p:spPr>
          <a:xfrm>
            <a:off x="608170" y="4982339"/>
            <a:ext cx="10971211" cy="913070"/>
          </a:xfrm>
          <a:prstGeom prst="rect">
            <a:avLst/>
          </a:prstGeom>
          <a:noFill/>
        </p:spPr>
        <p:txBody>
          <a:bodyPr wrap="square" lIns="0" tIns="0" rIns="0" bIns="0">
            <a:spAutoFit/>
          </a:bodyPr>
          <a:lstStyle/>
          <a:p>
            <a:pPr>
              <a:spcAft>
                <a:spcPts val="1600"/>
              </a:spcAft>
              <a:buClr>
                <a:schemeClr val="accent2"/>
              </a:buClr>
            </a:pPr>
            <a:r>
              <a:rPr lang="en-US" sz="2800" dirty="0">
                <a:solidFill>
                  <a:schemeClr val="accent2"/>
                </a:solidFill>
                <a:latin typeface="+mj-lt"/>
              </a:rPr>
              <a:t>Why this matters</a:t>
            </a:r>
          </a:p>
          <a:p>
            <a:r>
              <a:rPr lang="en-US" sz="1800" dirty="0">
                <a:solidFill>
                  <a:schemeClr val="tx2"/>
                </a:solidFill>
              </a:rPr>
              <a:t>Signals tell you what changed — but only when viewed over time and by segment.</a:t>
            </a:r>
          </a:p>
        </p:txBody>
      </p:sp>
    </p:spTree>
    <p:extLst>
      <p:ext uri="{BB962C8B-B14F-4D97-AF65-F5344CB8AC3E}">
        <p14:creationId xmlns:p14="http://schemas.microsoft.com/office/powerpoint/2010/main" val="2137493755"/>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B5143-34BD-8EC7-4CA8-EA65BA2B2B45}"/>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F848DB5E-EA88-BA89-8846-D4D24B202923}"/>
              </a:ext>
            </a:extLst>
          </p:cNvPr>
          <p:cNvSpPr txBox="1">
            <a:spLocks/>
          </p:cNvSpPr>
          <p:nvPr/>
        </p:nvSpPr>
        <p:spPr bwMode="auto">
          <a:xfrm>
            <a:off x="610398" y="952331"/>
            <a:ext cx="10971212" cy="424934"/>
          </a:xfrm>
          <a:prstGeom prst="rect">
            <a:avLst/>
          </a:prstGeom>
          <a:noFill/>
          <a:ln>
            <a:noFill/>
          </a:ln>
          <a:effectLst/>
        </p:spPr>
        <p:txBody>
          <a:bodyPr vert="horz" wrap="square" lIns="0" tIns="0" rIns="0" bIns="0" numCol="1" rtlCol="0" anchor="ctr" anchorCtr="0" compatLnSpc="1">
            <a:prstTxWarp prst="textNoShape">
              <a:avLst/>
            </a:prstTxWarp>
            <a:noAutofit/>
          </a:bodyPr>
          <a:lstStyle>
            <a:lvl1pPr algn="l" rtl="0" eaLnBrk="1" fontAlgn="base" hangingPunct="1">
              <a:lnSpc>
                <a:spcPct val="90000"/>
              </a:lnSpc>
              <a:spcBef>
                <a:spcPct val="0"/>
              </a:spcBef>
              <a:spcAft>
                <a:spcPct val="0"/>
              </a:spcAft>
              <a:defRPr lang="en-US" sz="2800" kern="1200" spc="0" baseline="0">
                <a:solidFill>
                  <a:srgbClr val="07235F"/>
                </a:solidFill>
                <a:latin typeface="+mj-lt"/>
                <a:ea typeface="ＭＳ Ｐゴシック" charset="0"/>
                <a:cs typeface="Segoe UI Semibold" panose="020B0702040204020203" pitchFamily="34" charset="0"/>
              </a:defRPr>
            </a:lvl1pPr>
            <a:lvl2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2pPr>
            <a:lvl3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3pPr>
            <a:lvl4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4pPr>
            <a:lvl5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5pPr>
            <a:lvl6pPr marL="457332"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6pPr>
            <a:lvl7pPr marL="914664"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7pPr>
            <a:lvl8pPr marL="1371994"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8pPr>
            <a:lvl9pPr marL="1829328"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9pPr>
          </a:lstStyle>
          <a:p>
            <a:pPr>
              <a:lnSpc>
                <a:spcPct val="95000"/>
              </a:lnSpc>
            </a:pPr>
            <a:r>
              <a:rPr lang="en-US" b="1" dirty="0"/>
              <a:t>Story</a:t>
            </a:r>
          </a:p>
        </p:txBody>
      </p:sp>
      <p:sp>
        <p:nvSpPr>
          <p:cNvPr id="11" name="TextBox 10">
            <a:extLst>
              <a:ext uri="{FF2B5EF4-FFF2-40B4-BE49-F238E27FC236}">
                <a16:creationId xmlns:a16="http://schemas.microsoft.com/office/drawing/2014/main" id="{B6E5F1E6-42BC-18F2-33AF-8CD920A4CE82}"/>
              </a:ext>
            </a:extLst>
          </p:cNvPr>
          <p:cNvSpPr txBox="1"/>
          <p:nvPr/>
        </p:nvSpPr>
        <p:spPr>
          <a:xfrm>
            <a:off x="608172" y="549533"/>
            <a:ext cx="6127750" cy="184666"/>
          </a:xfrm>
          <a:prstGeom prst="rect">
            <a:avLst/>
          </a:prstGeom>
          <a:noFill/>
        </p:spPr>
        <p:txBody>
          <a:bodyPr wrap="square" lIns="0" tIns="0" rIns="0" bIns="0">
            <a:spAutoFit/>
          </a:bodyPr>
          <a:lstStyle/>
          <a:p>
            <a:r>
              <a:rPr lang="en-US" sz="1200" dirty="0">
                <a:solidFill>
                  <a:schemeClr val="accent1"/>
                </a:solidFill>
              </a:rPr>
              <a:t>/ SECTION 2: Insights Analysis Quick Reference Checklist</a:t>
            </a:r>
          </a:p>
        </p:txBody>
      </p:sp>
      <p:sp>
        <p:nvSpPr>
          <p:cNvPr id="2" name="Content Placeholder 2">
            <a:extLst>
              <a:ext uri="{FF2B5EF4-FFF2-40B4-BE49-F238E27FC236}">
                <a16:creationId xmlns:a16="http://schemas.microsoft.com/office/drawing/2014/main" id="{E23B54F6-1333-4065-D8C6-232F3D7923BB}"/>
              </a:ext>
            </a:extLst>
          </p:cNvPr>
          <p:cNvSpPr>
            <a:spLocks noGrp="1"/>
          </p:cNvSpPr>
          <p:nvPr>
            <p:ph type="body" sz="quarter" idx="18"/>
          </p:nvPr>
        </p:nvSpPr>
        <p:spPr>
          <a:xfrm>
            <a:off x="608171" y="2631301"/>
            <a:ext cx="10971212" cy="1572399"/>
          </a:xfrm>
        </p:spPr>
        <p:txBody>
          <a:bodyPr numCol="3" spcCol="365760">
            <a:noAutofit/>
          </a:bodyPr>
          <a:lstStyle/>
          <a:p>
            <a:pPr>
              <a:buClr>
                <a:schemeClr val="accent2"/>
              </a:buClr>
            </a:pPr>
            <a:r>
              <a:rPr lang="en-US" sz="1600" b="1" dirty="0">
                <a:solidFill>
                  <a:schemeClr val="accent2"/>
                </a:solidFill>
              </a:rPr>
              <a:t>Customer verbatims reviewed</a:t>
            </a:r>
          </a:p>
          <a:p>
            <a:pPr>
              <a:buClr>
                <a:schemeClr val="accent2"/>
              </a:buClr>
            </a:pPr>
            <a:r>
              <a:rPr lang="en-US" sz="1600" dirty="0">
                <a:solidFill>
                  <a:schemeClr val="tx2"/>
                </a:solidFill>
              </a:rPr>
              <a:t>Did you read real customer comments, not just sentiment scores?</a:t>
            </a:r>
          </a:p>
          <a:p>
            <a:pPr>
              <a:buClr>
                <a:schemeClr val="accent2"/>
              </a:buClr>
            </a:pPr>
            <a:endParaRPr lang="en-US" sz="1600" dirty="0">
              <a:solidFill>
                <a:schemeClr val="tx2"/>
              </a:solidFill>
            </a:endParaRPr>
          </a:p>
          <a:p>
            <a:pPr>
              <a:buClr>
                <a:schemeClr val="accent2"/>
              </a:buClr>
            </a:pPr>
            <a:endParaRPr lang="en-US" sz="1600" dirty="0">
              <a:solidFill>
                <a:schemeClr val="tx2"/>
              </a:solidFill>
            </a:endParaRPr>
          </a:p>
          <a:p>
            <a:pPr>
              <a:buClr>
                <a:schemeClr val="accent2"/>
              </a:buClr>
            </a:pPr>
            <a:r>
              <a:rPr lang="en-US" sz="1600" b="1" dirty="0">
                <a:solidFill>
                  <a:schemeClr val="accent2"/>
                </a:solidFill>
              </a:rPr>
              <a:t>Root causes identified</a:t>
            </a:r>
          </a:p>
          <a:p>
            <a:pPr>
              <a:buClr>
                <a:schemeClr val="accent2"/>
              </a:buClr>
            </a:pPr>
            <a:r>
              <a:rPr lang="en-US" sz="1600" dirty="0">
                <a:solidFill>
                  <a:schemeClr val="tx2"/>
                </a:solidFill>
              </a:rPr>
              <a:t>Have you documented why the metric moved, based on evidence?</a:t>
            </a:r>
          </a:p>
          <a:p>
            <a:pPr>
              <a:buClr>
                <a:schemeClr val="accent2"/>
              </a:buClr>
            </a:pPr>
            <a:endParaRPr lang="en-US" sz="1600" dirty="0">
              <a:solidFill>
                <a:schemeClr val="tx2"/>
              </a:solidFill>
            </a:endParaRPr>
          </a:p>
          <a:p>
            <a:endParaRPr lang="en-US" sz="1600" dirty="0">
              <a:solidFill>
                <a:schemeClr val="tx2"/>
              </a:solidFill>
            </a:endParaRPr>
          </a:p>
          <a:p>
            <a:pPr>
              <a:buClr>
                <a:schemeClr val="accent2"/>
              </a:buClr>
            </a:pPr>
            <a:r>
              <a:rPr lang="en-US" sz="1600" b="1" dirty="0">
                <a:solidFill>
                  <a:schemeClr val="accent2"/>
                </a:solidFill>
              </a:rPr>
              <a:t>Assumptions challenged</a:t>
            </a:r>
          </a:p>
          <a:p>
            <a:pPr>
              <a:buClr>
                <a:schemeClr val="accent2"/>
              </a:buClr>
            </a:pPr>
            <a:r>
              <a:rPr lang="en-US" sz="1600" dirty="0">
                <a:solidFill>
                  <a:schemeClr val="tx2"/>
                </a:solidFill>
              </a:rPr>
              <a:t>Did you test alternative explanations before settling on a conclusion?</a:t>
            </a:r>
          </a:p>
        </p:txBody>
      </p:sp>
      <p:sp>
        <p:nvSpPr>
          <p:cNvPr id="4" name="Rounded Rectangle 3">
            <a:extLst>
              <a:ext uri="{FF2B5EF4-FFF2-40B4-BE49-F238E27FC236}">
                <a16:creationId xmlns:a16="http://schemas.microsoft.com/office/drawing/2014/main" id="{AFF50E01-EB21-65F8-6DBA-BEC7537B104D}"/>
              </a:ext>
            </a:extLst>
          </p:cNvPr>
          <p:cNvSpPr/>
          <p:nvPr/>
        </p:nvSpPr>
        <p:spPr>
          <a:xfrm>
            <a:off x="608171" y="2048017"/>
            <a:ext cx="357029" cy="357029"/>
          </a:xfrm>
          <a:prstGeom prst="roundRect">
            <a:avLst/>
          </a:prstGeom>
          <a:solidFill>
            <a:schemeClr val="bg1"/>
          </a:solidFill>
          <a:ln w="28575">
            <a:solidFill>
              <a:schemeClr val="accent1"/>
            </a:solid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Salesforce Sans"/>
              <a:cs typeface="Salesforce Sans"/>
            </a:endParaRPr>
          </a:p>
        </p:txBody>
      </p:sp>
      <p:sp>
        <p:nvSpPr>
          <p:cNvPr id="12" name="Rounded Rectangle 11">
            <a:extLst>
              <a:ext uri="{FF2B5EF4-FFF2-40B4-BE49-F238E27FC236}">
                <a16:creationId xmlns:a16="http://schemas.microsoft.com/office/drawing/2014/main" id="{537EACE2-B1C0-83DE-B75C-972D596E3AE4}"/>
              </a:ext>
            </a:extLst>
          </p:cNvPr>
          <p:cNvSpPr/>
          <p:nvPr/>
        </p:nvSpPr>
        <p:spPr>
          <a:xfrm>
            <a:off x="8172060" y="2048017"/>
            <a:ext cx="357029" cy="357029"/>
          </a:xfrm>
          <a:prstGeom prst="roundRect">
            <a:avLst/>
          </a:prstGeom>
          <a:solidFill>
            <a:schemeClr val="bg1"/>
          </a:solidFill>
          <a:ln w="28575">
            <a:solidFill>
              <a:schemeClr val="accent1"/>
            </a:solid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Salesforce Sans"/>
              <a:cs typeface="Salesforce Sans"/>
            </a:endParaRPr>
          </a:p>
        </p:txBody>
      </p:sp>
      <p:sp>
        <p:nvSpPr>
          <p:cNvPr id="13" name="Rounded Rectangle 12">
            <a:extLst>
              <a:ext uri="{FF2B5EF4-FFF2-40B4-BE49-F238E27FC236}">
                <a16:creationId xmlns:a16="http://schemas.microsoft.com/office/drawing/2014/main" id="{8850D6AA-ECFD-9F0E-FC2A-523ACBE70E3A}"/>
              </a:ext>
            </a:extLst>
          </p:cNvPr>
          <p:cNvSpPr/>
          <p:nvPr/>
        </p:nvSpPr>
        <p:spPr>
          <a:xfrm>
            <a:off x="4390115" y="2048017"/>
            <a:ext cx="357029" cy="357029"/>
          </a:xfrm>
          <a:prstGeom prst="roundRect">
            <a:avLst/>
          </a:prstGeom>
          <a:solidFill>
            <a:schemeClr val="bg1"/>
          </a:solidFill>
          <a:ln w="28575">
            <a:solidFill>
              <a:schemeClr val="accent1"/>
            </a:solid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Salesforce Sans"/>
              <a:cs typeface="Salesforce Sans"/>
            </a:endParaRPr>
          </a:p>
        </p:txBody>
      </p:sp>
      <p:sp>
        <p:nvSpPr>
          <p:cNvPr id="5" name="TextBox 4">
            <a:extLst>
              <a:ext uri="{FF2B5EF4-FFF2-40B4-BE49-F238E27FC236}">
                <a16:creationId xmlns:a16="http://schemas.microsoft.com/office/drawing/2014/main" id="{28A1D781-2BCF-86CB-17ED-BFA629F61EA4}"/>
              </a:ext>
            </a:extLst>
          </p:cNvPr>
          <p:cNvSpPr txBox="1"/>
          <p:nvPr/>
        </p:nvSpPr>
        <p:spPr>
          <a:xfrm>
            <a:off x="608170" y="4982339"/>
            <a:ext cx="10971211" cy="913070"/>
          </a:xfrm>
          <a:prstGeom prst="rect">
            <a:avLst/>
          </a:prstGeom>
          <a:noFill/>
        </p:spPr>
        <p:txBody>
          <a:bodyPr wrap="square" lIns="0" tIns="0" rIns="0" bIns="0">
            <a:spAutoFit/>
          </a:bodyPr>
          <a:lstStyle/>
          <a:p>
            <a:pPr>
              <a:spcAft>
                <a:spcPts val="1600"/>
              </a:spcAft>
              <a:buClr>
                <a:schemeClr val="accent2"/>
              </a:buClr>
            </a:pPr>
            <a:r>
              <a:rPr lang="en-US" sz="2800" dirty="0">
                <a:solidFill>
                  <a:schemeClr val="accent2"/>
                </a:solidFill>
                <a:latin typeface="+mj-lt"/>
              </a:rPr>
              <a:t>Why this matters</a:t>
            </a:r>
          </a:p>
          <a:p>
            <a:r>
              <a:rPr lang="en-US" dirty="0">
                <a:solidFill>
                  <a:schemeClr val="tx2"/>
                </a:solidFill>
              </a:rPr>
              <a:t>Stories prevent correlation errors and surface the experience behind the numbers.</a:t>
            </a:r>
            <a:endParaRPr lang="en-US" sz="1800" dirty="0">
              <a:solidFill>
                <a:schemeClr val="tx2"/>
              </a:solidFill>
            </a:endParaRPr>
          </a:p>
        </p:txBody>
      </p:sp>
    </p:spTree>
    <p:extLst>
      <p:ext uri="{BB962C8B-B14F-4D97-AF65-F5344CB8AC3E}">
        <p14:creationId xmlns:p14="http://schemas.microsoft.com/office/powerpoint/2010/main" val="2584436562"/>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53F59-9EDF-287D-72E9-CFB822D4D877}"/>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1183A3C2-86BB-2A8A-02B3-A4865FA9914A}"/>
              </a:ext>
            </a:extLst>
          </p:cNvPr>
          <p:cNvSpPr txBox="1">
            <a:spLocks/>
          </p:cNvSpPr>
          <p:nvPr/>
        </p:nvSpPr>
        <p:spPr bwMode="auto">
          <a:xfrm>
            <a:off x="610398" y="952331"/>
            <a:ext cx="10971212" cy="424934"/>
          </a:xfrm>
          <a:prstGeom prst="rect">
            <a:avLst/>
          </a:prstGeom>
          <a:noFill/>
          <a:ln>
            <a:noFill/>
          </a:ln>
          <a:effectLst/>
        </p:spPr>
        <p:txBody>
          <a:bodyPr vert="horz" wrap="square" lIns="0" tIns="0" rIns="0" bIns="0" numCol="1" rtlCol="0" anchor="ctr" anchorCtr="0" compatLnSpc="1">
            <a:prstTxWarp prst="textNoShape">
              <a:avLst/>
            </a:prstTxWarp>
            <a:noAutofit/>
          </a:bodyPr>
          <a:lstStyle>
            <a:lvl1pPr algn="l" rtl="0" eaLnBrk="1" fontAlgn="base" hangingPunct="1">
              <a:lnSpc>
                <a:spcPct val="90000"/>
              </a:lnSpc>
              <a:spcBef>
                <a:spcPct val="0"/>
              </a:spcBef>
              <a:spcAft>
                <a:spcPct val="0"/>
              </a:spcAft>
              <a:defRPr lang="en-US" sz="2800" kern="1200" spc="0" baseline="0">
                <a:solidFill>
                  <a:srgbClr val="07235F"/>
                </a:solidFill>
                <a:latin typeface="+mj-lt"/>
                <a:ea typeface="ＭＳ Ｐゴシック" charset="0"/>
                <a:cs typeface="Segoe UI Semibold" panose="020B0702040204020203" pitchFamily="34" charset="0"/>
              </a:defRPr>
            </a:lvl1pPr>
            <a:lvl2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2pPr>
            <a:lvl3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3pPr>
            <a:lvl4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4pPr>
            <a:lvl5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5pPr>
            <a:lvl6pPr marL="457332"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6pPr>
            <a:lvl7pPr marL="914664"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7pPr>
            <a:lvl8pPr marL="1371994"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8pPr>
            <a:lvl9pPr marL="1829328"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9pPr>
          </a:lstStyle>
          <a:p>
            <a:pPr>
              <a:lnSpc>
                <a:spcPct val="95000"/>
              </a:lnSpc>
            </a:pPr>
            <a:r>
              <a:rPr lang="en-US" b="1" dirty="0"/>
              <a:t>Strategy</a:t>
            </a:r>
          </a:p>
        </p:txBody>
      </p:sp>
      <p:sp>
        <p:nvSpPr>
          <p:cNvPr id="11" name="TextBox 10">
            <a:extLst>
              <a:ext uri="{FF2B5EF4-FFF2-40B4-BE49-F238E27FC236}">
                <a16:creationId xmlns:a16="http://schemas.microsoft.com/office/drawing/2014/main" id="{6A6C4CA5-7BAC-6EE5-E459-B2487593C8BD}"/>
              </a:ext>
            </a:extLst>
          </p:cNvPr>
          <p:cNvSpPr txBox="1"/>
          <p:nvPr/>
        </p:nvSpPr>
        <p:spPr>
          <a:xfrm>
            <a:off x="608172" y="549533"/>
            <a:ext cx="6127750" cy="184666"/>
          </a:xfrm>
          <a:prstGeom prst="rect">
            <a:avLst/>
          </a:prstGeom>
          <a:noFill/>
        </p:spPr>
        <p:txBody>
          <a:bodyPr wrap="square" lIns="0" tIns="0" rIns="0" bIns="0">
            <a:spAutoFit/>
          </a:bodyPr>
          <a:lstStyle/>
          <a:p>
            <a:r>
              <a:rPr lang="en-US" sz="1200" dirty="0">
                <a:solidFill>
                  <a:schemeClr val="accent1"/>
                </a:solidFill>
              </a:rPr>
              <a:t>/ SECTION 2: Insights Analysis Quick Reference Checklist</a:t>
            </a:r>
          </a:p>
        </p:txBody>
      </p:sp>
      <p:sp>
        <p:nvSpPr>
          <p:cNvPr id="2" name="Content Placeholder 2">
            <a:extLst>
              <a:ext uri="{FF2B5EF4-FFF2-40B4-BE49-F238E27FC236}">
                <a16:creationId xmlns:a16="http://schemas.microsoft.com/office/drawing/2014/main" id="{CD868087-B4F3-DC25-A7F2-F87621B0D93F}"/>
              </a:ext>
            </a:extLst>
          </p:cNvPr>
          <p:cNvSpPr>
            <a:spLocks noGrp="1"/>
          </p:cNvSpPr>
          <p:nvPr>
            <p:ph type="body" sz="quarter" idx="18"/>
          </p:nvPr>
        </p:nvSpPr>
        <p:spPr>
          <a:xfrm>
            <a:off x="608171" y="2631301"/>
            <a:ext cx="10971212" cy="1821654"/>
          </a:xfrm>
        </p:spPr>
        <p:txBody>
          <a:bodyPr numCol="4" spcCol="365760">
            <a:noAutofit/>
          </a:bodyPr>
          <a:lstStyle/>
          <a:p>
            <a:pPr>
              <a:buClr>
                <a:schemeClr val="accent2"/>
              </a:buClr>
            </a:pPr>
            <a:r>
              <a:rPr lang="en-US" sz="1600" b="1" dirty="0">
                <a:solidFill>
                  <a:schemeClr val="accent2"/>
                </a:solidFill>
              </a:rPr>
              <a:t>Actions prioritized</a:t>
            </a:r>
          </a:p>
          <a:p>
            <a:pPr>
              <a:buClr>
                <a:schemeClr val="accent2"/>
              </a:buClr>
            </a:pPr>
            <a:r>
              <a:rPr lang="en-US" sz="1600" dirty="0">
                <a:solidFill>
                  <a:schemeClr val="tx2"/>
                </a:solidFill>
              </a:rPr>
              <a:t>Have you selected 3–5 actions that matter most?</a:t>
            </a:r>
          </a:p>
          <a:p>
            <a:endParaRPr lang="en-US" sz="1600" dirty="0">
              <a:solidFill>
                <a:schemeClr val="tx2"/>
              </a:solidFill>
            </a:endParaRPr>
          </a:p>
          <a:p>
            <a:endParaRPr lang="en-US" sz="1600" dirty="0">
              <a:solidFill>
                <a:schemeClr val="tx2"/>
              </a:solidFill>
            </a:endParaRPr>
          </a:p>
          <a:p>
            <a:endParaRPr lang="en-US" sz="1600" dirty="0">
              <a:solidFill>
                <a:schemeClr val="tx2"/>
              </a:solidFill>
            </a:endParaRPr>
          </a:p>
          <a:p>
            <a:pPr>
              <a:buClr>
                <a:schemeClr val="accent2"/>
              </a:buClr>
            </a:pPr>
            <a:r>
              <a:rPr lang="en-US" sz="1600" b="1" dirty="0">
                <a:solidFill>
                  <a:schemeClr val="accent2"/>
                </a:solidFill>
              </a:rPr>
              <a:t>Owners assigned</a:t>
            </a:r>
          </a:p>
          <a:p>
            <a:pPr>
              <a:buClr>
                <a:schemeClr val="accent2"/>
              </a:buClr>
            </a:pPr>
            <a:r>
              <a:rPr lang="en-US" sz="1600" dirty="0">
                <a:solidFill>
                  <a:schemeClr val="tx2"/>
                </a:solidFill>
              </a:rPr>
              <a:t>Is each action owned by a specific team or person?</a:t>
            </a:r>
          </a:p>
          <a:p>
            <a:endParaRPr lang="en-US" sz="1600" dirty="0">
              <a:solidFill>
                <a:schemeClr val="tx2"/>
              </a:solidFill>
            </a:endParaRPr>
          </a:p>
          <a:p>
            <a:endParaRPr lang="en-US" sz="1600" dirty="0">
              <a:solidFill>
                <a:schemeClr val="tx2"/>
              </a:solidFill>
            </a:endParaRPr>
          </a:p>
          <a:p>
            <a:endParaRPr lang="en-US" sz="1600" dirty="0">
              <a:solidFill>
                <a:schemeClr val="tx2"/>
              </a:solidFill>
            </a:endParaRPr>
          </a:p>
          <a:p>
            <a:pPr>
              <a:buClr>
                <a:schemeClr val="accent2"/>
              </a:buClr>
            </a:pPr>
            <a:r>
              <a:rPr lang="en-US" sz="1600" b="1" dirty="0">
                <a:solidFill>
                  <a:schemeClr val="accent2"/>
                </a:solidFill>
              </a:rPr>
              <a:t>Effort and impact assessed</a:t>
            </a:r>
          </a:p>
          <a:p>
            <a:pPr>
              <a:buClr>
                <a:schemeClr val="accent2"/>
              </a:buClr>
            </a:pPr>
            <a:r>
              <a:rPr lang="en-US" sz="1600" dirty="0">
                <a:solidFill>
                  <a:schemeClr val="tx2"/>
                </a:solidFill>
              </a:rPr>
              <a:t>Have you evaluated feasibility and expected impact realistically?</a:t>
            </a:r>
          </a:p>
          <a:p>
            <a:pPr>
              <a:buClr>
                <a:schemeClr val="accent2"/>
              </a:buClr>
            </a:pPr>
            <a:endParaRPr lang="en-US" sz="1600" dirty="0">
              <a:solidFill>
                <a:schemeClr val="tx2"/>
              </a:solidFill>
            </a:endParaRPr>
          </a:p>
          <a:p>
            <a:endParaRPr lang="en-US" sz="1600" dirty="0">
              <a:solidFill>
                <a:schemeClr val="tx2"/>
              </a:solidFill>
            </a:endParaRPr>
          </a:p>
          <a:p>
            <a:pPr>
              <a:buClr>
                <a:schemeClr val="accent2"/>
              </a:buClr>
            </a:pPr>
            <a:r>
              <a:rPr lang="en-US" sz="1600" b="1" dirty="0">
                <a:solidFill>
                  <a:schemeClr val="accent2"/>
                </a:solidFill>
              </a:rPr>
              <a:t>Success metrics defined</a:t>
            </a:r>
          </a:p>
          <a:p>
            <a:pPr>
              <a:buClr>
                <a:schemeClr val="accent2"/>
              </a:buClr>
            </a:pPr>
            <a:r>
              <a:rPr lang="en-US" sz="1600" dirty="0">
                <a:solidFill>
                  <a:schemeClr val="tx2"/>
                </a:solidFill>
              </a:rPr>
              <a:t>Do you know how you’ll measure whether each action worked?</a:t>
            </a:r>
          </a:p>
        </p:txBody>
      </p:sp>
      <p:sp>
        <p:nvSpPr>
          <p:cNvPr id="4" name="Rounded Rectangle 3">
            <a:extLst>
              <a:ext uri="{FF2B5EF4-FFF2-40B4-BE49-F238E27FC236}">
                <a16:creationId xmlns:a16="http://schemas.microsoft.com/office/drawing/2014/main" id="{8A5E724E-37CD-E9A2-5579-A29BFF53141B}"/>
              </a:ext>
            </a:extLst>
          </p:cNvPr>
          <p:cNvSpPr/>
          <p:nvPr/>
        </p:nvSpPr>
        <p:spPr>
          <a:xfrm>
            <a:off x="608171" y="2048017"/>
            <a:ext cx="357029" cy="357029"/>
          </a:xfrm>
          <a:prstGeom prst="roundRect">
            <a:avLst/>
          </a:prstGeom>
          <a:solidFill>
            <a:schemeClr val="bg1"/>
          </a:solidFill>
          <a:ln w="28575">
            <a:solidFill>
              <a:schemeClr val="accent1"/>
            </a:solid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Salesforce Sans"/>
              <a:cs typeface="Salesforce Sans"/>
            </a:endParaRPr>
          </a:p>
        </p:txBody>
      </p:sp>
      <p:sp>
        <p:nvSpPr>
          <p:cNvPr id="8" name="Rounded Rectangle 7">
            <a:extLst>
              <a:ext uri="{FF2B5EF4-FFF2-40B4-BE49-F238E27FC236}">
                <a16:creationId xmlns:a16="http://schemas.microsoft.com/office/drawing/2014/main" id="{ABB2C04E-5C1E-9AC9-6580-3C4803F19CCD}"/>
              </a:ext>
            </a:extLst>
          </p:cNvPr>
          <p:cNvSpPr/>
          <p:nvPr/>
        </p:nvSpPr>
        <p:spPr>
          <a:xfrm>
            <a:off x="9104471" y="2048017"/>
            <a:ext cx="357029" cy="357029"/>
          </a:xfrm>
          <a:prstGeom prst="roundRect">
            <a:avLst/>
          </a:prstGeom>
          <a:solidFill>
            <a:schemeClr val="bg1"/>
          </a:solidFill>
          <a:ln w="28575">
            <a:solidFill>
              <a:schemeClr val="accent1"/>
            </a:solid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Salesforce Sans"/>
              <a:cs typeface="Salesforce Sans"/>
            </a:endParaRPr>
          </a:p>
        </p:txBody>
      </p:sp>
      <p:sp>
        <p:nvSpPr>
          <p:cNvPr id="12" name="Rounded Rectangle 11">
            <a:extLst>
              <a:ext uri="{FF2B5EF4-FFF2-40B4-BE49-F238E27FC236}">
                <a16:creationId xmlns:a16="http://schemas.microsoft.com/office/drawing/2014/main" id="{9FCA3E07-5CB3-78C2-8E01-F465265C47BA}"/>
              </a:ext>
            </a:extLst>
          </p:cNvPr>
          <p:cNvSpPr/>
          <p:nvPr/>
        </p:nvSpPr>
        <p:spPr>
          <a:xfrm>
            <a:off x="6285071" y="2048017"/>
            <a:ext cx="357029" cy="357029"/>
          </a:xfrm>
          <a:prstGeom prst="roundRect">
            <a:avLst/>
          </a:prstGeom>
          <a:solidFill>
            <a:schemeClr val="bg1"/>
          </a:solidFill>
          <a:ln w="28575">
            <a:solidFill>
              <a:schemeClr val="accent1"/>
            </a:solid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Salesforce Sans"/>
              <a:cs typeface="Salesforce Sans"/>
            </a:endParaRPr>
          </a:p>
        </p:txBody>
      </p:sp>
      <p:sp>
        <p:nvSpPr>
          <p:cNvPr id="13" name="Rounded Rectangle 12">
            <a:extLst>
              <a:ext uri="{FF2B5EF4-FFF2-40B4-BE49-F238E27FC236}">
                <a16:creationId xmlns:a16="http://schemas.microsoft.com/office/drawing/2014/main" id="{40382B57-805B-E588-7798-EC5095B324E7}"/>
              </a:ext>
            </a:extLst>
          </p:cNvPr>
          <p:cNvSpPr/>
          <p:nvPr/>
        </p:nvSpPr>
        <p:spPr>
          <a:xfrm>
            <a:off x="3427571" y="2048017"/>
            <a:ext cx="357029" cy="357029"/>
          </a:xfrm>
          <a:prstGeom prst="roundRect">
            <a:avLst/>
          </a:prstGeom>
          <a:solidFill>
            <a:schemeClr val="bg1"/>
          </a:solidFill>
          <a:ln w="28575">
            <a:solidFill>
              <a:schemeClr val="accent1"/>
            </a:solid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latin typeface="Salesforce Sans"/>
              <a:cs typeface="Salesforce Sans"/>
            </a:endParaRPr>
          </a:p>
        </p:txBody>
      </p:sp>
      <p:sp>
        <p:nvSpPr>
          <p:cNvPr id="14" name="TextBox 13">
            <a:extLst>
              <a:ext uri="{FF2B5EF4-FFF2-40B4-BE49-F238E27FC236}">
                <a16:creationId xmlns:a16="http://schemas.microsoft.com/office/drawing/2014/main" id="{1EFA993A-946B-4C3A-2DE2-40FA640BAB08}"/>
              </a:ext>
            </a:extLst>
          </p:cNvPr>
          <p:cNvSpPr txBox="1"/>
          <p:nvPr/>
        </p:nvSpPr>
        <p:spPr>
          <a:xfrm>
            <a:off x="608170" y="4982339"/>
            <a:ext cx="10971211" cy="913070"/>
          </a:xfrm>
          <a:prstGeom prst="rect">
            <a:avLst/>
          </a:prstGeom>
          <a:noFill/>
        </p:spPr>
        <p:txBody>
          <a:bodyPr wrap="square" lIns="0" tIns="0" rIns="0" bIns="0">
            <a:spAutoFit/>
          </a:bodyPr>
          <a:lstStyle/>
          <a:p>
            <a:pPr>
              <a:spcAft>
                <a:spcPts val="1600"/>
              </a:spcAft>
              <a:buClr>
                <a:schemeClr val="accent2"/>
              </a:buClr>
            </a:pPr>
            <a:r>
              <a:rPr lang="en-US" sz="2800" b="1" dirty="0">
                <a:solidFill>
                  <a:schemeClr val="accent2"/>
                </a:solidFill>
                <a:latin typeface="+mj-lt"/>
              </a:rPr>
              <a:t>Why this matters</a:t>
            </a:r>
          </a:p>
          <a:p>
            <a:r>
              <a:rPr lang="en-US" dirty="0">
                <a:solidFill>
                  <a:schemeClr val="tx2"/>
                </a:solidFill>
              </a:rPr>
              <a:t>Insights only create value when they lead to clear, accountable action.</a:t>
            </a:r>
            <a:endParaRPr lang="en-US" sz="1800" dirty="0">
              <a:solidFill>
                <a:schemeClr val="tx2"/>
              </a:solidFill>
            </a:endParaRPr>
          </a:p>
        </p:txBody>
      </p:sp>
    </p:spTree>
    <p:extLst>
      <p:ext uri="{BB962C8B-B14F-4D97-AF65-F5344CB8AC3E}">
        <p14:creationId xmlns:p14="http://schemas.microsoft.com/office/powerpoint/2010/main" val="2756610360"/>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BB74E-DC24-3012-F295-175F7A6490B4}"/>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D9746186-5D8F-1D58-CB97-0A53D56B17AB}"/>
              </a:ext>
            </a:extLst>
          </p:cNvPr>
          <p:cNvSpPr txBox="1">
            <a:spLocks/>
          </p:cNvSpPr>
          <p:nvPr/>
        </p:nvSpPr>
        <p:spPr bwMode="auto">
          <a:xfrm>
            <a:off x="610398" y="952331"/>
            <a:ext cx="10971212" cy="424934"/>
          </a:xfrm>
          <a:prstGeom prst="rect">
            <a:avLst/>
          </a:prstGeom>
          <a:noFill/>
          <a:ln>
            <a:noFill/>
          </a:ln>
          <a:effectLst/>
        </p:spPr>
        <p:txBody>
          <a:bodyPr vert="horz" wrap="square" lIns="0" tIns="0" rIns="0" bIns="0" numCol="1" rtlCol="0" anchor="ctr" anchorCtr="0" compatLnSpc="1">
            <a:prstTxWarp prst="textNoShape">
              <a:avLst/>
            </a:prstTxWarp>
            <a:noAutofit/>
          </a:bodyPr>
          <a:lstStyle>
            <a:lvl1pPr algn="l" rtl="0" eaLnBrk="1" fontAlgn="base" hangingPunct="1">
              <a:lnSpc>
                <a:spcPct val="90000"/>
              </a:lnSpc>
              <a:spcBef>
                <a:spcPct val="0"/>
              </a:spcBef>
              <a:spcAft>
                <a:spcPct val="0"/>
              </a:spcAft>
              <a:defRPr lang="en-US" sz="2800" kern="1200" spc="0" baseline="0">
                <a:solidFill>
                  <a:srgbClr val="07235F"/>
                </a:solidFill>
                <a:latin typeface="+mj-lt"/>
                <a:ea typeface="ＭＳ Ｐゴシック" charset="0"/>
                <a:cs typeface="Segoe UI Semibold" panose="020B0702040204020203" pitchFamily="34" charset="0"/>
              </a:defRPr>
            </a:lvl1pPr>
            <a:lvl2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2pPr>
            <a:lvl3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3pPr>
            <a:lvl4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4pPr>
            <a:lvl5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5pPr>
            <a:lvl6pPr marL="457332"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6pPr>
            <a:lvl7pPr marL="914664"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7pPr>
            <a:lvl8pPr marL="1371994"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8pPr>
            <a:lvl9pPr marL="1829328"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9pPr>
          </a:lstStyle>
          <a:p>
            <a:pPr>
              <a:lnSpc>
                <a:spcPct val="95000"/>
              </a:lnSpc>
            </a:pPr>
            <a:r>
              <a:rPr lang="en-US" b="1" dirty="0"/>
              <a:t>Final Check: Decision-Ready</a:t>
            </a:r>
          </a:p>
        </p:txBody>
      </p:sp>
      <p:sp>
        <p:nvSpPr>
          <p:cNvPr id="11" name="TextBox 10">
            <a:extLst>
              <a:ext uri="{FF2B5EF4-FFF2-40B4-BE49-F238E27FC236}">
                <a16:creationId xmlns:a16="http://schemas.microsoft.com/office/drawing/2014/main" id="{FF7DE1D4-DD80-2591-9F8E-FA09736B53BF}"/>
              </a:ext>
            </a:extLst>
          </p:cNvPr>
          <p:cNvSpPr txBox="1"/>
          <p:nvPr/>
        </p:nvSpPr>
        <p:spPr>
          <a:xfrm>
            <a:off x="608172" y="549533"/>
            <a:ext cx="6127750" cy="184666"/>
          </a:xfrm>
          <a:prstGeom prst="rect">
            <a:avLst/>
          </a:prstGeom>
          <a:noFill/>
        </p:spPr>
        <p:txBody>
          <a:bodyPr wrap="square" lIns="0" tIns="0" rIns="0" bIns="0">
            <a:spAutoFit/>
          </a:bodyPr>
          <a:lstStyle/>
          <a:p>
            <a:r>
              <a:rPr lang="en-US" sz="1200" dirty="0">
                <a:solidFill>
                  <a:schemeClr val="accent1"/>
                </a:solidFill>
              </a:rPr>
              <a:t>/ SECTION 2: Insights Analysis Quick Reference Checklist</a:t>
            </a:r>
          </a:p>
        </p:txBody>
      </p:sp>
      <p:sp>
        <p:nvSpPr>
          <p:cNvPr id="2" name="Content Placeholder 2">
            <a:extLst>
              <a:ext uri="{FF2B5EF4-FFF2-40B4-BE49-F238E27FC236}">
                <a16:creationId xmlns:a16="http://schemas.microsoft.com/office/drawing/2014/main" id="{E5C4ED72-A4BB-6E6C-5A2C-AF10286271FB}"/>
              </a:ext>
            </a:extLst>
          </p:cNvPr>
          <p:cNvSpPr>
            <a:spLocks noGrp="1"/>
          </p:cNvSpPr>
          <p:nvPr>
            <p:ph type="body" sz="quarter" idx="18"/>
          </p:nvPr>
        </p:nvSpPr>
        <p:spPr>
          <a:xfrm>
            <a:off x="608171" y="1812667"/>
            <a:ext cx="10971212" cy="4495800"/>
          </a:xfrm>
        </p:spPr>
        <p:txBody>
          <a:bodyPr>
            <a:noAutofit/>
          </a:bodyPr>
          <a:lstStyle/>
          <a:p>
            <a:r>
              <a:rPr lang="en-US" sz="2000" b="1" dirty="0">
                <a:solidFill>
                  <a:schemeClr val="accent2"/>
                </a:solidFill>
              </a:rPr>
              <a:t>Ask yourself:</a:t>
            </a:r>
            <a:endParaRPr lang="en-US" sz="2000" dirty="0">
              <a:solidFill>
                <a:schemeClr val="accent2"/>
              </a:solidFill>
            </a:endParaRPr>
          </a:p>
          <a:p>
            <a:r>
              <a:rPr lang="en-US" sz="1600" dirty="0"/>
              <a:t>Could someone new to the business understand </a:t>
            </a:r>
            <a:r>
              <a:rPr lang="en-US" sz="1600" i="1" dirty="0"/>
              <a:t>why</a:t>
            </a:r>
            <a:r>
              <a:rPr lang="en-US" sz="1600" dirty="0"/>
              <a:t> these actions were chosen?</a:t>
            </a:r>
          </a:p>
          <a:p>
            <a:r>
              <a:rPr lang="en-US" sz="1600" dirty="0"/>
              <a:t>Would we know in 30–60 days whether our actions worked?</a:t>
            </a:r>
          </a:p>
          <a:p>
            <a:pPr>
              <a:spcAft>
                <a:spcPts val="1600"/>
              </a:spcAft>
            </a:pPr>
            <a:r>
              <a:rPr lang="en-US" sz="1600" dirty="0"/>
              <a:t>Are we focused on fixing root causes, not symptoms?</a:t>
            </a:r>
          </a:p>
          <a:p>
            <a:r>
              <a:rPr lang="en-US" sz="2000" dirty="0">
                <a:solidFill>
                  <a:schemeClr val="accent1"/>
                </a:solidFill>
              </a:rPr>
              <a:t>☐ </a:t>
            </a:r>
            <a:r>
              <a:rPr lang="en-US" sz="2000" b="1" dirty="0">
                <a:solidFill>
                  <a:schemeClr val="accent1"/>
                </a:solidFill>
              </a:rPr>
              <a:t>Yes — we’re ready to act</a:t>
            </a:r>
            <a:endParaRPr lang="en-US" sz="2000" dirty="0">
              <a:solidFill>
                <a:schemeClr val="accent1"/>
              </a:solidFill>
            </a:endParaRPr>
          </a:p>
          <a:p>
            <a:br>
              <a:rPr lang="en-US" sz="1600" dirty="0"/>
            </a:br>
            <a:endParaRPr lang="en-US" sz="1600" dirty="0"/>
          </a:p>
          <a:p>
            <a:r>
              <a:rPr lang="en-US" sz="2000" b="1" dirty="0">
                <a:solidFill>
                  <a:schemeClr val="accent2"/>
                </a:solidFill>
              </a:rPr>
              <a:t>Final Note</a:t>
            </a:r>
          </a:p>
          <a:p>
            <a:r>
              <a:rPr lang="en-US" sz="1600" b="1" dirty="0"/>
              <a:t>Remember:</a:t>
            </a:r>
            <a:r>
              <a:rPr lang="en-US" sz="1600" dirty="0"/>
              <a:t> You don’t need perfect data to make good decisions. You need clarity, context, and the discipline to focus on what matters most.</a:t>
            </a:r>
          </a:p>
          <a:p>
            <a:r>
              <a:rPr lang="en-US" sz="1600" dirty="0"/>
              <a:t>Every metric represents real customers making real decisions about your brand. When you slow down long enough to understand </a:t>
            </a:r>
            <a:r>
              <a:rPr lang="en-US" sz="1600" i="1" dirty="0"/>
              <a:t>why</a:t>
            </a:r>
            <a:r>
              <a:rPr lang="en-US" sz="1600" dirty="0"/>
              <a:t> those metrics moved, your decisions become clearer, more confident, and more effective.</a:t>
            </a:r>
          </a:p>
          <a:p>
            <a:br>
              <a:rPr lang="en-US" sz="1600" dirty="0"/>
            </a:br>
            <a:endParaRPr lang="en-US" sz="1600" dirty="0">
              <a:solidFill>
                <a:schemeClr val="tx2"/>
              </a:solidFill>
            </a:endParaRPr>
          </a:p>
        </p:txBody>
      </p:sp>
    </p:spTree>
    <p:extLst>
      <p:ext uri="{BB962C8B-B14F-4D97-AF65-F5344CB8AC3E}">
        <p14:creationId xmlns:p14="http://schemas.microsoft.com/office/powerpoint/2010/main" val="3648373231"/>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5057E2AD-F1BD-0F21-6157-6A44953C0A33}"/>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21E784E-F970-C065-583E-701D6D31A597}"/>
              </a:ext>
            </a:extLst>
          </p:cNvPr>
          <p:cNvSpPr>
            <a:spLocks noGrp="1"/>
          </p:cNvSpPr>
          <p:nvPr>
            <p:ph type="body" sz="quarter" idx="18"/>
          </p:nvPr>
        </p:nvSpPr>
        <p:spPr>
          <a:xfrm>
            <a:off x="612648" y="1371600"/>
            <a:ext cx="10971212" cy="4800600"/>
          </a:xfrm>
        </p:spPr>
        <p:txBody>
          <a:bodyPr/>
          <a:lstStyle/>
          <a:p>
            <a:pPr>
              <a:lnSpc>
                <a:spcPct val="100000"/>
              </a:lnSpc>
            </a:pPr>
            <a:r>
              <a:rPr lang="en-US" sz="1600" b="1" dirty="0">
                <a:solidFill>
                  <a:schemeClr val="accent2"/>
                </a:solidFill>
              </a:rPr>
              <a:t>Who: </a:t>
            </a:r>
            <a:r>
              <a:rPr lang="en-US" sz="1600" dirty="0">
                <a:solidFill>
                  <a:schemeClr val="tx1"/>
                </a:solidFill>
              </a:rPr>
              <a:t>Ecommerce, CX, Marketing, Ops (2–5 people)</a:t>
            </a:r>
            <a:endParaRPr lang="en-US" sz="1600" b="1" dirty="0">
              <a:solidFill>
                <a:schemeClr val="tx1"/>
              </a:solidFill>
            </a:endParaRPr>
          </a:p>
          <a:p>
            <a:pPr>
              <a:lnSpc>
                <a:spcPct val="100000"/>
              </a:lnSpc>
            </a:pPr>
            <a:r>
              <a:rPr lang="en-US" sz="1600" b="1" dirty="0">
                <a:solidFill>
                  <a:schemeClr val="accent2"/>
                </a:solidFill>
              </a:rPr>
              <a:t>When: </a:t>
            </a:r>
            <a:r>
              <a:rPr lang="en-US" sz="1600" dirty="0">
                <a:solidFill>
                  <a:schemeClr val="tx1"/>
                </a:solidFill>
              </a:rPr>
              <a:t>Quarterly, or after a major campaign or operational change</a:t>
            </a:r>
            <a:endParaRPr lang="en-US" sz="1600" b="1" dirty="0">
              <a:solidFill>
                <a:schemeClr val="tx1"/>
              </a:solidFill>
            </a:endParaRPr>
          </a:p>
          <a:p>
            <a:pPr>
              <a:lnSpc>
                <a:spcPct val="100000"/>
              </a:lnSpc>
            </a:pPr>
            <a:r>
              <a:rPr lang="en-US" sz="1600" b="1" dirty="0">
                <a:solidFill>
                  <a:schemeClr val="accent2"/>
                </a:solidFill>
              </a:rPr>
              <a:t>Outcome: </a:t>
            </a:r>
            <a:r>
              <a:rPr lang="en-US" sz="1600" dirty="0">
                <a:solidFill>
                  <a:schemeClr val="tx1"/>
                </a:solidFill>
              </a:rPr>
              <a:t>3–5 prioritized actions for the next quarter</a:t>
            </a:r>
          </a:p>
          <a:p>
            <a:pPr>
              <a:lnSpc>
                <a:spcPct val="100000"/>
              </a:lnSpc>
            </a:pPr>
            <a:endParaRPr lang="en-US" sz="1600" b="1" dirty="0">
              <a:solidFill>
                <a:schemeClr val="tx1"/>
              </a:solidFill>
            </a:endParaRPr>
          </a:p>
          <a:p>
            <a:r>
              <a:rPr lang="en-US" sz="1600" dirty="0">
                <a:solidFill>
                  <a:schemeClr val="tx1"/>
                </a:solidFill>
              </a:rPr>
              <a:t>The included templates mirror the same framework outlined in </a:t>
            </a:r>
            <a:r>
              <a:rPr lang="en-US" sz="1600" b="1" u="sng" dirty="0">
                <a:solidFill>
                  <a:srgbClr val="1655EB"/>
                </a:solidFill>
              </a:rPr>
              <a:t>The Retailer’s Guide to Humanizing Customer Data</a:t>
            </a:r>
            <a:r>
              <a:rPr lang="en-US" sz="1600" dirty="0">
                <a:solidFill>
                  <a:schemeClr val="tx1"/>
                </a:solidFill>
              </a:rPr>
              <a:t>:</a:t>
            </a:r>
          </a:p>
          <a:p>
            <a:pPr algn="ctr"/>
            <a:br>
              <a:rPr lang="en-US" sz="1600" dirty="0">
                <a:solidFill>
                  <a:schemeClr val="tx1"/>
                </a:solidFill>
              </a:rPr>
            </a:br>
            <a:r>
              <a:rPr lang="en-US" sz="2400" b="1" dirty="0">
                <a:solidFill>
                  <a:srgbClr val="07235F"/>
                </a:solidFill>
              </a:rPr>
              <a:t>Context → Signals → Story → Strategy</a:t>
            </a:r>
          </a:p>
          <a:p>
            <a:pPr algn="ctr"/>
            <a:endParaRPr lang="en-US" sz="1600" dirty="0">
              <a:solidFill>
                <a:srgbClr val="07235F"/>
              </a:solidFill>
            </a:endParaRPr>
          </a:p>
          <a:p>
            <a:r>
              <a:rPr lang="en-US" sz="1600" dirty="0">
                <a:solidFill>
                  <a:schemeClr val="tx1"/>
                </a:solidFill>
              </a:rPr>
              <a:t>Use these templates together as part of a </a:t>
            </a:r>
            <a:r>
              <a:rPr lang="en-US" sz="1600" b="1" dirty="0">
                <a:solidFill>
                  <a:schemeClr val="tx1"/>
                </a:solidFill>
              </a:rPr>
              <a:t>60–90 minute mini insights analysis </a:t>
            </a:r>
            <a:r>
              <a:rPr lang="en-US" sz="1600" dirty="0">
                <a:solidFill>
                  <a:schemeClr val="tx1"/>
                </a:solidFill>
              </a:rPr>
              <a:t>you can conduct every quarter. Complete them in order. The goal is not to analyze everything — it’s to identify the </a:t>
            </a:r>
            <a:r>
              <a:rPr lang="en-US" sz="1600" i="1" dirty="0">
                <a:solidFill>
                  <a:schemeClr val="tx1"/>
                </a:solidFill>
              </a:rPr>
              <a:t>few issues that matter most</a:t>
            </a:r>
            <a:r>
              <a:rPr lang="en-US" sz="1600" dirty="0">
                <a:solidFill>
                  <a:schemeClr val="tx1"/>
                </a:solidFill>
              </a:rPr>
              <a:t> and decide what to do next.</a:t>
            </a:r>
          </a:p>
          <a:p>
            <a:pPr>
              <a:lnSpc>
                <a:spcPct val="150000"/>
              </a:lnSpc>
            </a:pPr>
            <a:r>
              <a:rPr lang="en-US" sz="1600" b="1" dirty="0">
                <a:solidFill>
                  <a:schemeClr val="accent2"/>
                </a:solidFill>
              </a:rPr>
              <a:t>Important: </a:t>
            </a:r>
            <a:r>
              <a:rPr lang="en-US" sz="1600" dirty="0">
                <a:solidFill>
                  <a:schemeClr val="tx1"/>
                </a:solidFill>
              </a:rPr>
              <a:t>Don’t skip ahead. Each worksheet builds on the previous one.</a:t>
            </a:r>
            <a:br>
              <a:rPr lang="en-US" sz="1600" dirty="0">
                <a:solidFill>
                  <a:schemeClr val="tx1"/>
                </a:solidFill>
              </a:rPr>
            </a:br>
            <a:r>
              <a:rPr lang="en-US" sz="1600" b="1" dirty="0">
                <a:solidFill>
                  <a:schemeClr val="accent2"/>
                </a:solidFill>
              </a:rPr>
              <a:t>Guiding principle: </a:t>
            </a:r>
            <a:r>
              <a:rPr lang="en-US" sz="1600" dirty="0">
                <a:solidFill>
                  <a:schemeClr val="tx1"/>
                </a:solidFill>
              </a:rPr>
              <a:t>Dashboards report symptoms. Human analysis diagnoses causes.</a:t>
            </a:r>
          </a:p>
        </p:txBody>
      </p:sp>
      <p:sp>
        <p:nvSpPr>
          <p:cNvPr id="135" name="Google Shape;135;p30">
            <a:extLst>
              <a:ext uri="{FF2B5EF4-FFF2-40B4-BE49-F238E27FC236}">
                <a16:creationId xmlns:a16="http://schemas.microsoft.com/office/drawing/2014/main" id="{06B9E9F6-B69B-B9F3-8473-10DCCF702D6F}"/>
              </a:ext>
            </a:extLst>
          </p:cNvPr>
          <p:cNvSpPr txBox="1">
            <a:spLocks noGrp="1"/>
          </p:cNvSpPr>
          <p:nvPr>
            <p:ph type="title"/>
          </p:nvPr>
        </p:nvSpPr>
        <p:spPr/>
        <p:txBody>
          <a:bodyPr/>
          <a:lstStyle/>
          <a:p>
            <a:r>
              <a:rPr lang="en-US" b="1" dirty="0"/>
              <a:t>Recommended Working Session</a:t>
            </a:r>
            <a:endParaRPr lang="en-US" b="1" dirty="0">
              <a:effectLst/>
            </a:endParaRPr>
          </a:p>
        </p:txBody>
      </p:sp>
    </p:spTree>
    <p:extLst>
      <p:ext uri="{BB962C8B-B14F-4D97-AF65-F5344CB8AC3E}">
        <p14:creationId xmlns:p14="http://schemas.microsoft.com/office/powerpoint/2010/main" val="1440306791"/>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FECEF-F3D0-3EAF-726B-69BFDC8D78FB}"/>
            </a:ext>
          </a:extLst>
        </p:cNvPr>
        <p:cNvGrpSpPr/>
        <p:nvPr/>
      </p:nvGrpSpPr>
      <p:grpSpPr>
        <a:xfrm>
          <a:off x="0" y="0"/>
          <a:ext cx="0" cy="0"/>
          <a:chOff x="0" y="0"/>
          <a:chExt cx="0" cy="0"/>
        </a:xfrm>
      </p:grpSpPr>
      <p:sp>
        <p:nvSpPr>
          <p:cNvPr id="10" name="Title 4">
            <a:extLst>
              <a:ext uri="{FF2B5EF4-FFF2-40B4-BE49-F238E27FC236}">
                <a16:creationId xmlns:a16="http://schemas.microsoft.com/office/drawing/2014/main" id="{0A22D882-6171-8333-B1F2-2E8E49AED18A}"/>
              </a:ext>
            </a:extLst>
          </p:cNvPr>
          <p:cNvSpPr>
            <a:spLocks noGrp="1"/>
          </p:cNvSpPr>
          <p:nvPr>
            <p:ph type="title"/>
          </p:nvPr>
        </p:nvSpPr>
        <p:spPr>
          <a:xfrm>
            <a:off x="612645" y="1425761"/>
            <a:ext cx="7586975" cy="1302640"/>
          </a:xfrm>
        </p:spPr>
        <p:txBody>
          <a:bodyPr anchor="ctr"/>
          <a:lstStyle/>
          <a:p>
            <a:pPr>
              <a:lnSpc>
                <a:spcPct val="100000"/>
              </a:lnSpc>
              <a:spcAft>
                <a:spcPts val="1600"/>
              </a:spcAft>
            </a:pPr>
            <a:r>
              <a:rPr lang="en-US" sz="1600" b="0" dirty="0">
                <a:solidFill>
                  <a:schemeClr val="bg1"/>
                </a:solidFill>
                <a:latin typeface="+mn-lt"/>
              </a:rPr>
              <a:t>SECTION 1</a:t>
            </a:r>
            <a:br>
              <a:rPr lang="en-US" b="0" dirty="0">
                <a:solidFill>
                  <a:schemeClr val="bg1"/>
                </a:solidFill>
              </a:rPr>
            </a:br>
            <a:r>
              <a:rPr lang="en-US" sz="4800" dirty="0">
                <a:solidFill>
                  <a:schemeClr val="bg1"/>
                </a:solidFill>
              </a:rPr>
              <a:t>Worksheets: Establish Context</a:t>
            </a:r>
          </a:p>
        </p:txBody>
      </p:sp>
      <p:sp>
        <p:nvSpPr>
          <p:cNvPr id="11" name="Content Placeholder 2">
            <a:extLst>
              <a:ext uri="{FF2B5EF4-FFF2-40B4-BE49-F238E27FC236}">
                <a16:creationId xmlns:a16="http://schemas.microsoft.com/office/drawing/2014/main" id="{D68443F8-593A-DA4E-6734-E4DE44C4834A}"/>
              </a:ext>
            </a:extLst>
          </p:cNvPr>
          <p:cNvSpPr txBox="1">
            <a:spLocks/>
          </p:cNvSpPr>
          <p:nvPr/>
        </p:nvSpPr>
        <p:spPr>
          <a:xfrm>
            <a:off x="612645" y="3402800"/>
            <a:ext cx="8830613" cy="2167040"/>
          </a:xfrm>
          <a:prstGeom prst="rect">
            <a:avLst/>
          </a:prstGeom>
        </p:spPr>
        <p:txBody>
          <a:bodyPr lIns="0" tIns="0" rIns="0" bIns="0">
            <a:noAutofit/>
          </a:bodyPr>
          <a:lstStyle>
            <a:lvl1pPr algn="l" rtl="0" eaLnBrk="1" fontAlgn="base" hangingPunct="1">
              <a:lnSpc>
                <a:spcPct val="110000"/>
              </a:lnSpc>
              <a:spcBef>
                <a:spcPct val="0"/>
              </a:spcBef>
              <a:spcAft>
                <a:spcPts val="601"/>
              </a:spcAft>
              <a:buClr>
                <a:srgbClr val="7F7F7F"/>
              </a:buClr>
              <a:buSzPct val="100000"/>
              <a:buFont typeface="Arial" panose="020B0604020202020204" pitchFamily="34" charset="0"/>
              <a:defRPr lang="en-US" sz="2000" kern="1200" dirty="0">
                <a:solidFill>
                  <a:srgbClr val="636466"/>
                </a:solidFill>
                <a:latin typeface="+mn-lt"/>
                <a:ea typeface="ＭＳ Ｐゴシック" charset="0"/>
                <a:cs typeface="ＭＳ Ｐゴシック" charset="0"/>
              </a:defRPr>
            </a:lvl1pPr>
            <a:lvl2pPr marL="547696" indent="-228604" algn="l" rtl="0" eaLnBrk="1" fontAlgn="base" hangingPunct="1">
              <a:spcBef>
                <a:spcPct val="0"/>
              </a:spcBef>
              <a:spcAft>
                <a:spcPts val="601"/>
              </a:spcAft>
              <a:buClr>
                <a:schemeClr val="tx1"/>
              </a:buClr>
              <a:buSzPct val="60000"/>
              <a:buFont typeface="Wingdings" pitchFamily="2" charset="2"/>
              <a:buChar char="l"/>
              <a:tabLst>
                <a:tab pos="573095" algn="l"/>
              </a:tabLst>
              <a:defRPr lang="en-US" sz="1800" kern="1200" dirty="0">
                <a:solidFill>
                  <a:srgbClr val="636466"/>
                </a:solidFill>
                <a:latin typeface="+mn-lt"/>
                <a:ea typeface="ＭＳ Ｐゴシック" charset="0"/>
                <a:cs typeface="+mn-cs"/>
              </a:defRPr>
            </a:lvl2pPr>
            <a:lvl3pPr marL="969975" indent="-228604" algn="l" rtl="0" eaLnBrk="1" fontAlgn="base" hangingPunct="1">
              <a:spcBef>
                <a:spcPct val="0"/>
              </a:spcBef>
              <a:spcAft>
                <a:spcPts val="601"/>
              </a:spcAft>
              <a:buClr>
                <a:schemeClr val="tx1"/>
              </a:buClr>
              <a:buSzPct val="65000"/>
              <a:buFont typeface="Wingdings" pitchFamily="2" charset="2"/>
              <a:buChar char="l"/>
              <a:defRPr lang="en-US" sz="1800" kern="1200" dirty="0">
                <a:solidFill>
                  <a:srgbClr val="636466"/>
                </a:solidFill>
                <a:latin typeface="+mn-lt"/>
                <a:ea typeface="ＭＳ Ｐゴシック" charset="0"/>
                <a:cs typeface="Segoe UI Semilight" panose="020B0402040204020203" pitchFamily="34" charset="0"/>
              </a:defRPr>
            </a:lvl3pPr>
            <a:lvl4pPr marL="1316054" indent="-173040" algn="l" rtl="0" eaLnBrk="1" fontAlgn="base" hangingPunct="1">
              <a:spcBef>
                <a:spcPct val="0"/>
              </a:spcBef>
              <a:spcAft>
                <a:spcPts val="601"/>
              </a:spcAft>
              <a:buClr>
                <a:schemeClr val="tx1"/>
              </a:buClr>
              <a:buSzPct val="55000"/>
              <a:buFont typeface="Wingdings" pitchFamily="2" charset="2"/>
              <a:buChar char="l"/>
              <a:defRPr lang="en-US" sz="1600" kern="1200" dirty="0">
                <a:solidFill>
                  <a:srgbClr val="636466"/>
                </a:solidFill>
                <a:latin typeface="+mn-lt"/>
                <a:ea typeface="ＭＳ Ｐゴシック" charset="0"/>
                <a:cs typeface="Segoe UI Light" panose="020B0502040204020203" pitchFamily="34" charset="0"/>
              </a:defRPr>
            </a:lvl4pPr>
            <a:lvl5pPr marL="1646259" indent="-228604" algn="l" rtl="0" eaLnBrk="1" fontAlgn="base" hangingPunct="1">
              <a:spcBef>
                <a:spcPct val="0"/>
              </a:spcBef>
              <a:spcAft>
                <a:spcPts val="601"/>
              </a:spcAft>
              <a:buClr>
                <a:schemeClr val="tx1"/>
              </a:buClr>
              <a:buSzPct val="55000"/>
              <a:buFont typeface="Wingdings" pitchFamily="2" charset="2"/>
              <a:buChar char="l"/>
              <a:defRPr lang="en-US" sz="1600" kern="1200" dirty="0">
                <a:solidFill>
                  <a:srgbClr val="636466"/>
                </a:solidFill>
                <a:latin typeface="+mn-lt"/>
                <a:ea typeface="ＭＳ Ｐゴシック" charset="0"/>
                <a:cs typeface="Segoe UI Light" panose="020B0502040204020203" pitchFamily="34" charset="0"/>
              </a:defRPr>
            </a:lvl5pPr>
            <a:lvl6pPr marL="1371994" indent="-228668" algn="l" defTabSz="914664" rtl="0" eaLnBrk="1" latinLnBrk="0" hangingPunct="1">
              <a:spcBef>
                <a:spcPts val="0"/>
              </a:spcBef>
              <a:spcAft>
                <a:spcPts val="0"/>
              </a:spcAft>
              <a:buFont typeface="Arial" panose="020B0604020202020204" pitchFamily="34" charset="0"/>
              <a:buChar char="•"/>
              <a:defRPr sz="2002" kern="1200">
                <a:solidFill>
                  <a:schemeClr val="tx1"/>
                </a:solidFill>
                <a:latin typeface="+mn-lt"/>
                <a:ea typeface="+mn-ea"/>
                <a:cs typeface="+mn-cs"/>
              </a:defRPr>
            </a:lvl6pPr>
            <a:lvl7pPr marL="2972656" indent="-228668" algn="l" defTabSz="914664" rtl="0" eaLnBrk="1" latinLnBrk="0" hangingPunct="1">
              <a:spcBef>
                <a:spcPct val="20000"/>
              </a:spcBef>
              <a:buFont typeface="Arial" panose="020B0604020202020204" pitchFamily="34" charset="0"/>
              <a:buChar char="•"/>
              <a:defRPr sz="2002" kern="1200">
                <a:solidFill>
                  <a:schemeClr val="tx1"/>
                </a:solidFill>
                <a:latin typeface="+mn-lt"/>
                <a:ea typeface="+mn-ea"/>
                <a:cs typeface="+mn-cs"/>
              </a:defRPr>
            </a:lvl7pPr>
            <a:lvl8pPr marL="3429988" indent="-228668" algn="l" defTabSz="914664" rtl="0" eaLnBrk="1" latinLnBrk="0" hangingPunct="1">
              <a:spcBef>
                <a:spcPct val="20000"/>
              </a:spcBef>
              <a:buFont typeface="Arial" panose="020B0604020202020204" pitchFamily="34" charset="0"/>
              <a:buChar char="•"/>
              <a:defRPr sz="2002" kern="1200">
                <a:solidFill>
                  <a:schemeClr val="tx1"/>
                </a:solidFill>
                <a:latin typeface="+mn-lt"/>
                <a:ea typeface="+mn-ea"/>
                <a:cs typeface="+mn-cs"/>
              </a:defRPr>
            </a:lvl8pPr>
            <a:lvl9pPr marL="3887318" indent="-228668" algn="l" defTabSz="914664" rtl="0" eaLnBrk="1" latinLnBrk="0" hangingPunct="1">
              <a:spcBef>
                <a:spcPct val="20000"/>
              </a:spcBef>
              <a:buFont typeface="Arial" panose="020B0604020202020204" pitchFamily="34" charset="0"/>
              <a:buChar char="•"/>
              <a:defRPr sz="2002" kern="1200">
                <a:solidFill>
                  <a:schemeClr val="tx1"/>
                </a:solidFill>
                <a:latin typeface="+mn-lt"/>
                <a:ea typeface="+mn-ea"/>
                <a:cs typeface="+mn-cs"/>
              </a:defRPr>
            </a:lvl9pPr>
          </a:lstStyle>
          <a:p>
            <a:pPr>
              <a:lnSpc>
                <a:spcPct val="100000"/>
              </a:lnSpc>
              <a:spcAft>
                <a:spcPts val="1600"/>
              </a:spcAft>
            </a:pPr>
            <a:r>
              <a:rPr lang="en-US" b="1" dirty="0">
                <a:solidFill>
                  <a:schemeClr val="bg1"/>
                </a:solidFill>
              </a:rPr>
              <a:t>Note: If you haven’t read our in-depth resource, “The Retailer's Guide to Humanizing Customer Data,” then take a moment to </a:t>
            </a:r>
            <a:r>
              <a:rPr lang="en-US" b="1" u="sng" dirty="0">
                <a:solidFill>
                  <a:schemeClr val="bg1"/>
                </a:solidFill>
                <a:hlinkClick r:id="rId2">
                  <a:extLst>
                    <a:ext uri="{A12FA001-AC4F-418D-AE19-62706E023703}">
                      <ahyp:hlinkClr xmlns:ahyp="http://schemas.microsoft.com/office/drawing/2018/hyperlinkcolor" val="tx"/>
                    </a:ext>
                  </a:extLst>
                </a:hlinkClick>
              </a:rPr>
              <a:t>download</a:t>
            </a:r>
            <a:r>
              <a:rPr lang="en-US" b="1" dirty="0">
                <a:solidFill>
                  <a:schemeClr val="bg1"/>
                </a:solidFill>
              </a:rPr>
              <a:t> and share it with your team. Each of the worksheets in this section follow the steps covered in the guide.</a:t>
            </a:r>
          </a:p>
          <a:p>
            <a:pPr>
              <a:lnSpc>
                <a:spcPct val="100000"/>
              </a:lnSpc>
              <a:spcAft>
                <a:spcPts val="1600"/>
              </a:spcAft>
            </a:pPr>
            <a:r>
              <a:rPr lang="en-US" sz="1600" b="1" dirty="0">
                <a:solidFill>
                  <a:schemeClr val="bg1"/>
                </a:solidFill>
              </a:rPr>
              <a:t>Purpose: </a:t>
            </a:r>
            <a:r>
              <a:rPr lang="en-US" sz="1600" dirty="0">
                <a:solidFill>
                  <a:schemeClr val="bg1"/>
                </a:solidFill>
              </a:rPr>
              <a:t>Capture what was happening in the business before interpreting the data. If you skip this step, you risk fixing the wrong problem.</a:t>
            </a:r>
          </a:p>
        </p:txBody>
      </p:sp>
      <p:pic>
        <p:nvPicPr>
          <p:cNvPr id="2" name="Graphic 1">
            <a:extLst>
              <a:ext uri="{FF2B5EF4-FFF2-40B4-BE49-F238E27FC236}">
                <a16:creationId xmlns:a16="http://schemas.microsoft.com/office/drawing/2014/main" id="{335C98BC-8233-3B24-14B3-3257582D55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2645" y="522688"/>
            <a:ext cx="1654528" cy="228675"/>
          </a:xfrm>
          <a:prstGeom prst="rect">
            <a:avLst/>
          </a:prstGeom>
        </p:spPr>
      </p:pic>
    </p:spTree>
    <p:extLst>
      <p:ext uri="{BB962C8B-B14F-4D97-AF65-F5344CB8AC3E}">
        <p14:creationId xmlns:p14="http://schemas.microsoft.com/office/powerpoint/2010/main" val="2340870058"/>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EE3E5-028A-0616-560A-C7D1E4099EDE}"/>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8AC9ACDD-6E6E-9180-A5B5-546EE84F9D4E}"/>
              </a:ext>
            </a:extLst>
          </p:cNvPr>
          <p:cNvSpPr txBox="1">
            <a:spLocks/>
          </p:cNvSpPr>
          <p:nvPr/>
        </p:nvSpPr>
        <p:spPr bwMode="auto">
          <a:xfrm>
            <a:off x="608172" y="1812667"/>
            <a:ext cx="10971212" cy="4093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spcCol="914400" anchor="t" anchorCtr="0" compatLnSpc="1">
            <a:prstTxWarp prst="textNoShape">
              <a:avLst/>
            </a:prstTxWarp>
            <a:noAutofit/>
          </a:bodyPr>
          <a:lstStyle>
            <a:lvl1pPr algn="l" rtl="0" eaLnBrk="1" fontAlgn="base" hangingPunct="1">
              <a:lnSpc>
                <a:spcPct val="110000"/>
              </a:lnSpc>
              <a:spcBef>
                <a:spcPct val="0"/>
              </a:spcBef>
              <a:spcAft>
                <a:spcPts val="601"/>
              </a:spcAft>
              <a:buClr>
                <a:srgbClr val="7F7F7F"/>
              </a:buClr>
              <a:buSzPct val="100000"/>
              <a:buFont typeface="Arial" panose="020B0604020202020204" pitchFamily="34" charset="0"/>
              <a:defRPr lang="en-US" sz="1800" kern="1200">
                <a:solidFill>
                  <a:srgbClr val="636466"/>
                </a:solidFill>
                <a:latin typeface="+mn-lt"/>
                <a:ea typeface="ＭＳ Ｐゴシック" charset="0"/>
                <a:cs typeface="ＭＳ Ｐゴシック" charset="0"/>
              </a:defRPr>
            </a:lvl1pPr>
            <a:lvl2pPr marL="547696" indent="-228604" algn="l" rtl="0" eaLnBrk="1" fontAlgn="base" hangingPunct="1">
              <a:spcBef>
                <a:spcPct val="0"/>
              </a:spcBef>
              <a:spcAft>
                <a:spcPts val="601"/>
              </a:spcAft>
              <a:buClr>
                <a:schemeClr val="tx1"/>
              </a:buClr>
              <a:buSzPct val="60000"/>
              <a:buFont typeface="Wingdings" pitchFamily="2" charset="2"/>
              <a:buChar char="l"/>
              <a:tabLst>
                <a:tab pos="573095" algn="l"/>
              </a:tabLst>
              <a:defRPr lang="en-US" sz="1600" kern="1200">
                <a:solidFill>
                  <a:srgbClr val="636466"/>
                </a:solidFill>
                <a:latin typeface="+mn-lt"/>
                <a:ea typeface="ＭＳ Ｐゴシック" charset="0"/>
                <a:cs typeface="+mn-cs"/>
              </a:defRPr>
            </a:lvl2pPr>
            <a:lvl3pPr marL="969975" indent="-228604" algn="l" rtl="0" eaLnBrk="1" fontAlgn="base" hangingPunct="1">
              <a:spcBef>
                <a:spcPct val="0"/>
              </a:spcBef>
              <a:spcAft>
                <a:spcPts val="601"/>
              </a:spcAft>
              <a:buClr>
                <a:schemeClr val="tx1"/>
              </a:buClr>
              <a:buSzPct val="65000"/>
              <a:buFont typeface="Wingdings" pitchFamily="2" charset="2"/>
              <a:buChar char="l"/>
              <a:defRPr lang="en-US" sz="1600" kern="1200">
                <a:solidFill>
                  <a:srgbClr val="636466"/>
                </a:solidFill>
                <a:latin typeface="+mn-lt"/>
                <a:ea typeface="ＭＳ Ｐゴシック" charset="0"/>
                <a:cs typeface="Segoe UI Semilight" panose="020B0402040204020203" pitchFamily="34" charset="0"/>
              </a:defRPr>
            </a:lvl3pPr>
            <a:lvl4pPr marL="1316054" indent="-173040" algn="l" rtl="0" eaLnBrk="1" fontAlgn="base" hangingPunct="1">
              <a:spcBef>
                <a:spcPct val="0"/>
              </a:spcBef>
              <a:spcAft>
                <a:spcPts val="601"/>
              </a:spcAft>
              <a:buClr>
                <a:schemeClr val="tx1"/>
              </a:buClr>
              <a:buSzPct val="55000"/>
              <a:buFont typeface="Wingdings" pitchFamily="2" charset="2"/>
              <a:buChar char="l"/>
              <a:defRPr lang="en-US" sz="1400" kern="1200">
                <a:solidFill>
                  <a:srgbClr val="636466"/>
                </a:solidFill>
                <a:latin typeface="+mn-lt"/>
                <a:ea typeface="ＭＳ Ｐゴシック" charset="0"/>
                <a:cs typeface="Segoe UI Light" panose="020B0502040204020203" pitchFamily="34" charset="0"/>
              </a:defRPr>
            </a:lvl4pPr>
            <a:lvl5pPr marL="1646259" indent="-228604" algn="l" rtl="0" eaLnBrk="1" fontAlgn="base" hangingPunct="1">
              <a:spcBef>
                <a:spcPct val="0"/>
              </a:spcBef>
              <a:spcAft>
                <a:spcPts val="601"/>
              </a:spcAft>
              <a:buClr>
                <a:schemeClr val="tx1"/>
              </a:buClr>
              <a:buSzPct val="55000"/>
              <a:buFont typeface="Wingdings" pitchFamily="2" charset="2"/>
              <a:buChar char="l"/>
              <a:defRPr lang="en-US" sz="1400" kern="1200">
                <a:solidFill>
                  <a:srgbClr val="636466"/>
                </a:solidFill>
                <a:latin typeface="+mn-lt"/>
                <a:ea typeface="ＭＳ Ｐゴシック" charset="0"/>
                <a:cs typeface="Segoe UI Light" panose="020B0502040204020203" pitchFamily="34" charset="0"/>
              </a:defRPr>
            </a:lvl5pPr>
            <a:lvl6pPr marL="1371994" indent="-228668" algn="l" defTabSz="914664" rtl="0" eaLnBrk="1" latinLnBrk="0" hangingPunct="1">
              <a:spcBef>
                <a:spcPts val="0"/>
              </a:spcBef>
              <a:spcAft>
                <a:spcPts val="0"/>
              </a:spcAft>
              <a:buFont typeface="Arial" panose="020B0604020202020204" pitchFamily="34" charset="0"/>
              <a:buChar char="•"/>
              <a:defRPr sz="2002" kern="1200">
                <a:solidFill>
                  <a:schemeClr val="tx1"/>
                </a:solidFill>
                <a:latin typeface="+mn-lt"/>
                <a:ea typeface="+mn-ea"/>
                <a:cs typeface="+mn-cs"/>
              </a:defRPr>
            </a:lvl6pPr>
            <a:lvl7pPr marL="2972656" indent="-228668" algn="l" defTabSz="914664" rtl="0" eaLnBrk="1" latinLnBrk="0" hangingPunct="1">
              <a:spcBef>
                <a:spcPct val="20000"/>
              </a:spcBef>
              <a:buFont typeface="Arial" panose="020B0604020202020204" pitchFamily="34" charset="0"/>
              <a:buChar char="•"/>
              <a:defRPr sz="2002" kern="1200">
                <a:solidFill>
                  <a:schemeClr val="tx1"/>
                </a:solidFill>
                <a:latin typeface="+mn-lt"/>
                <a:ea typeface="+mn-ea"/>
                <a:cs typeface="+mn-cs"/>
              </a:defRPr>
            </a:lvl7pPr>
            <a:lvl8pPr marL="3429988" indent="-228668" algn="l" defTabSz="914664" rtl="0" eaLnBrk="1" latinLnBrk="0" hangingPunct="1">
              <a:spcBef>
                <a:spcPct val="20000"/>
              </a:spcBef>
              <a:buFont typeface="Arial" panose="020B0604020202020204" pitchFamily="34" charset="0"/>
              <a:buChar char="•"/>
              <a:defRPr sz="2002" kern="1200">
                <a:solidFill>
                  <a:schemeClr val="tx1"/>
                </a:solidFill>
                <a:latin typeface="+mn-lt"/>
                <a:ea typeface="+mn-ea"/>
                <a:cs typeface="+mn-cs"/>
              </a:defRPr>
            </a:lvl8pPr>
            <a:lvl9pPr marL="3887318" indent="-228668" algn="l" defTabSz="914664" rtl="0" eaLnBrk="1" latinLnBrk="0" hangingPunct="1">
              <a:spcBef>
                <a:spcPct val="20000"/>
              </a:spcBef>
              <a:buFont typeface="Arial" panose="020B0604020202020204" pitchFamily="34" charset="0"/>
              <a:buChar char="•"/>
              <a:defRPr sz="2002" kern="1200">
                <a:solidFill>
                  <a:schemeClr val="tx1"/>
                </a:solidFill>
                <a:latin typeface="+mn-lt"/>
                <a:ea typeface="+mn-ea"/>
                <a:cs typeface="+mn-cs"/>
              </a:defRPr>
            </a:lvl9pPr>
          </a:lstStyle>
          <a:p>
            <a:pPr>
              <a:lnSpc>
                <a:spcPct val="100000"/>
              </a:lnSpc>
              <a:spcAft>
                <a:spcPts val="1600"/>
              </a:spcAft>
            </a:pPr>
            <a:r>
              <a:rPr lang="en-US" sz="1600" b="1" dirty="0">
                <a:solidFill>
                  <a:schemeClr val="accent2"/>
                </a:solidFill>
              </a:rPr>
              <a:t>Example content:</a:t>
            </a:r>
          </a:p>
          <a:p>
            <a:pPr marL="285750" indent="-285750">
              <a:lnSpc>
                <a:spcPct val="100000"/>
              </a:lnSpc>
              <a:spcAft>
                <a:spcPts val="1600"/>
              </a:spcAft>
              <a:buFont typeface="Arial" panose="020B0604020202020204" pitchFamily="34" charset="0"/>
              <a:buChar char="•"/>
            </a:pPr>
            <a:r>
              <a:rPr lang="en-US" sz="1600" dirty="0">
                <a:solidFill>
                  <a:schemeClr val="tx1"/>
                </a:solidFill>
              </a:rPr>
              <a:t>Monitor mobile checkout abandonment weekly</a:t>
            </a:r>
          </a:p>
          <a:p>
            <a:pPr marL="285750" indent="-285750">
              <a:lnSpc>
                <a:spcPct val="100000"/>
              </a:lnSpc>
              <a:spcAft>
                <a:spcPts val="1600"/>
              </a:spcAft>
              <a:buFont typeface="Arial" panose="020B0604020202020204" pitchFamily="34" charset="0"/>
              <a:buChar char="•"/>
            </a:pPr>
            <a:r>
              <a:rPr lang="en-US" sz="1600" dirty="0">
                <a:solidFill>
                  <a:schemeClr val="tx1"/>
                </a:solidFill>
              </a:rPr>
              <a:t>Track promo code success rate by device</a:t>
            </a:r>
          </a:p>
          <a:p>
            <a:pPr marL="285750" indent="-285750">
              <a:lnSpc>
                <a:spcPct val="100000"/>
              </a:lnSpc>
              <a:spcAft>
                <a:spcPts val="1600"/>
              </a:spcAft>
              <a:buFont typeface="Arial" panose="020B0604020202020204" pitchFamily="34" charset="0"/>
              <a:buChar char="•"/>
            </a:pPr>
            <a:r>
              <a:rPr lang="en-US" sz="1600" dirty="0">
                <a:solidFill>
                  <a:schemeClr val="tx1"/>
                </a:solidFill>
              </a:rPr>
              <a:t>Validate whether fixes improve new customer conversion</a:t>
            </a:r>
          </a:p>
          <a:p>
            <a:pPr marL="285750" indent="-285750">
              <a:lnSpc>
                <a:spcPct val="100000"/>
              </a:lnSpc>
              <a:spcAft>
                <a:spcPts val="1600"/>
              </a:spcAft>
              <a:buFont typeface="Arial" panose="020B0604020202020204" pitchFamily="34" charset="0"/>
              <a:buChar char="•"/>
            </a:pPr>
            <a:r>
              <a:rPr lang="en-US" sz="1600" dirty="0">
                <a:solidFill>
                  <a:schemeClr val="tx1"/>
                </a:solidFill>
              </a:rPr>
              <a:t>Watch for similar issues during next promotional event</a:t>
            </a:r>
          </a:p>
        </p:txBody>
      </p:sp>
      <p:sp>
        <p:nvSpPr>
          <p:cNvPr id="10" name="Title 1">
            <a:extLst>
              <a:ext uri="{FF2B5EF4-FFF2-40B4-BE49-F238E27FC236}">
                <a16:creationId xmlns:a16="http://schemas.microsoft.com/office/drawing/2014/main" id="{D183D4BA-C214-2F09-3FFC-33E42E8AE803}"/>
              </a:ext>
            </a:extLst>
          </p:cNvPr>
          <p:cNvSpPr txBox="1">
            <a:spLocks/>
          </p:cNvSpPr>
          <p:nvPr/>
        </p:nvSpPr>
        <p:spPr bwMode="auto">
          <a:xfrm>
            <a:off x="610398" y="952331"/>
            <a:ext cx="10971212" cy="424934"/>
          </a:xfrm>
          <a:prstGeom prst="rect">
            <a:avLst/>
          </a:prstGeom>
          <a:noFill/>
          <a:ln>
            <a:noFill/>
          </a:ln>
          <a:effectLst/>
        </p:spPr>
        <p:txBody>
          <a:bodyPr vert="horz" wrap="square" lIns="0" tIns="0" rIns="0" bIns="0" numCol="1" rtlCol="0" anchor="ctr" anchorCtr="0" compatLnSpc="1">
            <a:prstTxWarp prst="textNoShape">
              <a:avLst/>
            </a:prstTxWarp>
            <a:noAutofit/>
          </a:bodyPr>
          <a:lstStyle>
            <a:lvl1pPr algn="l" rtl="0" eaLnBrk="1" fontAlgn="base" hangingPunct="1">
              <a:lnSpc>
                <a:spcPct val="90000"/>
              </a:lnSpc>
              <a:spcBef>
                <a:spcPct val="0"/>
              </a:spcBef>
              <a:spcAft>
                <a:spcPct val="0"/>
              </a:spcAft>
              <a:defRPr lang="en-US" sz="2800" kern="1200" spc="0" baseline="0">
                <a:solidFill>
                  <a:srgbClr val="07235F"/>
                </a:solidFill>
                <a:latin typeface="+mj-lt"/>
                <a:ea typeface="ＭＳ Ｐゴシック" charset="0"/>
                <a:cs typeface="Segoe UI Semibold" panose="020B0702040204020203" pitchFamily="34" charset="0"/>
              </a:defRPr>
            </a:lvl1pPr>
            <a:lvl2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2pPr>
            <a:lvl3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3pPr>
            <a:lvl4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4pPr>
            <a:lvl5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5pPr>
            <a:lvl6pPr marL="457332"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6pPr>
            <a:lvl7pPr marL="914664"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7pPr>
            <a:lvl8pPr marL="1371994"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8pPr>
            <a:lvl9pPr marL="1829328"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9pPr>
          </a:lstStyle>
          <a:p>
            <a:pPr>
              <a:lnSpc>
                <a:spcPct val="95000"/>
              </a:lnSpc>
            </a:pPr>
            <a:r>
              <a:rPr lang="en-US" dirty="0"/>
              <a:t>Worksheet 1: Establish Context</a:t>
            </a:r>
            <a:endParaRPr lang="en-US" b="1" dirty="0"/>
          </a:p>
        </p:txBody>
      </p:sp>
      <p:sp>
        <p:nvSpPr>
          <p:cNvPr id="11" name="TextBox 10">
            <a:extLst>
              <a:ext uri="{FF2B5EF4-FFF2-40B4-BE49-F238E27FC236}">
                <a16:creationId xmlns:a16="http://schemas.microsoft.com/office/drawing/2014/main" id="{0CA84BD3-B565-28A6-70ED-8B8415ADD6A9}"/>
              </a:ext>
            </a:extLst>
          </p:cNvPr>
          <p:cNvSpPr txBox="1"/>
          <p:nvPr/>
        </p:nvSpPr>
        <p:spPr>
          <a:xfrm>
            <a:off x="608172" y="549533"/>
            <a:ext cx="6127750" cy="184666"/>
          </a:xfrm>
          <a:prstGeom prst="rect">
            <a:avLst/>
          </a:prstGeom>
          <a:noFill/>
        </p:spPr>
        <p:txBody>
          <a:bodyPr wrap="square" lIns="0" tIns="0" rIns="0" bIns="0">
            <a:spAutoFit/>
          </a:bodyPr>
          <a:lstStyle/>
          <a:p>
            <a:r>
              <a:rPr lang="en-US" sz="1200" dirty="0">
                <a:solidFill>
                  <a:schemeClr val="accent1"/>
                </a:solidFill>
              </a:rPr>
              <a:t>/ SECTION 1: Worksheets: Establish Context</a:t>
            </a:r>
          </a:p>
        </p:txBody>
      </p:sp>
      <p:sp>
        <p:nvSpPr>
          <p:cNvPr id="2" name="Content Placeholder 4">
            <a:extLst>
              <a:ext uri="{FF2B5EF4-FFF2-40B4-BE49-F238E27FC236}">
                <a16:creationId xmlns:a16="http://schemas.microsoft.com/office/drawing/2014/main" id="{BB5912F3-7AB7-235F-660B-5DBF313D391B}"/>
              </a:ext>
            </a:extLst>
          </p:cNvPr>
          <p:cNvSpPr>
            <a:spLocks noGrp="1"/>
          </p:cNvSpPr>
          <p:nvPr>
            <p:ph type="body" sz="quarter" idx="18"/>
          </p:nvPr>
        </p:nvSpPr>
        <p:spPr>
          <a:xfrm>
            <a:off x="612648" y="1595397"/>
            <a:ext cx="10971211" cy="4922949"/>
          </a:xfrm>
          <a:solidFill>
            <a:schemeClr val="bg1"/>
          </a:solidFill>
        </p:spPr>
        <p:txBody>
          <a:bodyPr/>
          <a:lstStyle/>
          <a:p>
            <a:pPr>
              <a:spcAft>
                <a:spcPts val="1600"/>
              </a:spcAft>
            </a:pPr>
            <a:r>
              <a:rPr lang="en-US" sz="1600" b="1" dirty="0">
                <a:solidFill>
                  <a:schemeClr val="accent2"/>
                </a:solidFill>
              </a:rPr>
              <a:t>Quarter Reviewed: </a:t>
            </a:r>
            <a:r>
              <a:rPr lang="en-US" sz="1600" b="1" dirty="0">
                <a:solidFill>
                  <a:schemeClr val="bg2"/>
                </a:solidFill>
              </a:rPr>
              <a:t>_______________________</a:t>
            </a:r>
          </a:p>
          <a:p>
            <a:r>
              <a:rPr lang="en-US" sz="1600" b="1" dirty="0">
                <a:solidFill>
                  <a:schemeClr val="accent2"/>
                </a:solidFill>
              </a:rPr>
              <a:t>Business Goals: </a:t>
            </a:r>
            <a:r>
              <a:rPr lang="en-US" sz="1600" dirty="0">
                <a:solidFill>
                  <a:schemeClr val="tx1"/>
                </a:solidFill>
              </a:rPr>
              <a:t>What were you trying to achieve this quarter?</a:t>
            </a:r>
          </a:p>
          <a:p>
            <a:pPr marL="285750" indent="-285750">
              <a:buClr>
                <a:schemeClr val="accent2"/>
              </a:buClr>
              <a:buFont typeface="Wingdings" pitchFamily="2" charset="2"/>
              <a:buChar char="q"/>
            </a:pPr>
            <a:r>
              <a:rPr lang="en-US" sz="1600" dirty="0">
                <a:solidFill>
                  <a:schemeClr val="tx1"/>
                </a:solidFill>
              </a:rPr>
              <a:t>Conversion</a:t>
            </a:r>
          </a:p>
          <a:p>
            <a:pPr marL="285750" indent="-285750">
              <a:buClr>
                <a:schemeClr val="accent2"/>
              </a:buClr>
              <a:buFont typeface="Wingdings" pitchFamily="2" charset="2"/>
              <a:buChar char="q"/>
            </a:pPr>
            <a:r>
              <a:rPr lang="en-US" sz="1600" dirty="0">
                <a:solidFill>
                  <a:schemeClr val="tx1"/>
                </a:solidFill>
              </a:rPr>
              <a:t>Revenue</a:t>
            </a:r>
          </a:p>
          <a:p>
            <a:pPr marL="285750" indent="-285750">
              <a:buClr>
                <a:schemeClr val="accent2"/>
              </a:buClr>
              <a:buFont typeface="Wingdings" pitchFamily="2" charset="2"/>
              <a:buChar char="q"/>
            </a:pPr>
            <a:r>
              <a:rPr lang="en-US" sz="1600" dirty="0">
                <a:solidFill>
                  <a:schemeClr val="tx1"/>
                </a:solidFill>
              </a:rPr>
              <a:t>Margin</a:t>
            </a:r>
          </a:p>
          <a:p>
            <a:pPr marL="285750" indent="-285750">
              <a:buClr>
                <a:schemeClr val="accent2"/>
              </a:buClr>
              <a:buFont typeface="Wingdings" pitchFamily="2" charset="2"/>
              <a:buChar char="q"/>
            </a:pPr>
            <a:r>
              <a:rPr lang="en-US" sz="1600" dirty="0">
                <a:solidFill>
                  <a:schemeClr val="tx1"/>
                </a:solidFill>
              </a:rPr>
              <a:t>Retention / loyalty</a:t>
            </a:r>
          </a:p>
          <a:p>
            <a:pPr marL="285750" indent="-285750">
              <a:spcAft>
                <a:spcPts val="1600"/>
              </a:spcAft>
              <a:buClr>
                <a:schemeClr val="accent2"/>
              </a:buClr>
              <a:buFont typeface="Wingdings" pitchFamily="2" charset="2"/>
              <a:buChar char="q"/>
            </a:pPr>
            <a:r>
              <a:rPr lang="en-US" sz="1600" dirty="0">
                <a:solidFill>
                  <a:schemeClr val="tx1"/>
                </a:solidFill>
              </a:rPr>
              <a:t>New customer acquisition</a:t>
            </a:r>
          </a:p>
          <a:p>
            <a:r>
              <a:rPr lang="en-US" sz="1600" b="1" dirty="0">
                <a:solidFill>
                  <a:schemeClr val="accent2"/>
                </a:solidFill>
              </a:rPr>
              <a:t>Promotions &amp; Campaigns: </a:t>
            </a:r>
            <a:r>
              <a:rPr lang="en-US" sz="1600" dirty="0">
                <a:solidFill>
                  <a:schemeClr val="tx1"/>
                </a:solidFill>
              </a:rPr>
              <a:t>List anything that could influence customer behavior.</a:t>
            </a:r>
          </a:p>
          <a:p>
            <a:r>
              <a:rPr lang="en-US" sz="1600" dirty="0">
                <a:solidFill>
                  <a:schemeClr val="tx1"/>
                </a:solidFill>
              </a:rPr>
              <a:t>List major initiatives:</a:t>
            </a:r>
          </a:p>
          <a:p>
            <a:pPr marL="285750" indent="-285750">
              <a:spcAft>
                <a:spcPts val="1600"/>
              </a:spcAft>
              <a:buClr>
                <a:schemeClr val="accent2"/>
              </a:buClr>
              <a:buFont typeface="Arial" panose="020B0604020202020204" pitchFamily="34" charset="0"/>
              <a:buChar char="•"/>
            </a:pPr>
            <a:r>
              <a:rPr lang="en-US" sz="1600" b="1" dirty="0">
                <a:solidFill>
                  <a:schemeClr val="bg2"/>
                </a:solidFill>
              </a:rPr>
              <a:t>______________________________________________________________________________________________________________________________</a:t>
            </a:r>
          </a:p>
          <a:p>
            <a:pPr marL="285750" indent="-285750">
              <a:spcAft>
                <a:spcPts val="1600"/>
              </a:spcAft>
              <a:buClr>
                <a:schemeClr val="accent2"/>
              </a:buClr>
              <a:buFont typeface="Arial" panose="020B0604020202020204" pitchFamily="34" charset="0"/>
              <a:buChar char="•"/>
            </a:pPr>
            <a:r>
              <a:rPr lang="en-US" sz="1600" b="1" dirty="0">
                <a:solidFill>
                  <a:schemeClr val="bg2"/>
                </a:solidFill>
              </a:rPr>
              <a:t>______________________________________________________________________________________________________________________________</a:t>
            </a:r>
          </a:p>
          <a:p>
            <a:pPr marL="285750" indent="-285750">
              <a:spcAft>
                <a:spcPts val="1600"/>
              </a:spcAft>
              <a:buClr>
                <a:schemeClr val="accent2"/>
              </a:buClr>
              <a:buFont typeface="Arial" panose="020B0604020202020204" pitchFamily="34" charset="0"/>
              <a:buChar char="•"/>
            </a:pPr>
            <a:r>
              <a:rPr lang="en-US" sz="1600" b="1" dirty="0">
                <a:solidFill>
                  <a:schemeClr val="bg2"/>
                </a:solidFill>
              </a:rPr>
              <a:t>______________________________________________________________________________________________________________________________</a:t>
            </a:r>
          </a:p>
        </p:txBody>
      </p:sp>
    </p:spTree>
    <p:extLst>
      <p:ext uri="{BB962C8B-B14F-4D97-AF65-F5344CB8AC3E}">
        <p14:creationId xmlns:p14="http://schemas.microsoft.com/office/powerpoint/2010/main" val="555170301"/>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B6B14-2BBC-3B2B-2956-C617A7C9CCBC}"/>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B173C97C-7103-0701-A405-2AC28F495781}"/>
              </a:ext>
            </a:extLst>
          </p:cNvPr>
          <p:cNvSpPr txBox="1">
            <a:spLocks/>
          </p:cNvSpPr>
          <p:nvPr/>
        </p:nvSpPr>
        <p:spPr bwMode="auto">
          <a:xfrm>
            <a:off x="610398" y="952331"/>
            <a:ext cx="10971212" cy="424934"/>
          </a:xfrm>
          <a:prstGeom prst="rect">
            <a:avLst/>
          </a:prstGeom>
          <a:noFill/>
          <a:ln>
            <a:noFill/>
          </a:ln>
          <a:effectLst/>
        </p:spPr>
        <p:txBody>
          <a:bodyPr vert="horz" wrap="square" lIns="0" tIns="0" rIns="0" bIns="0" numCol="1" rtlCol="0" anchor="ctr" anchorCtr="0" compatLnSpc="1">
            <a:prstTxWarp prst="textNoShape">
              <a:avLst/>
            </a:prstTxWarp>
            <a:noAutofit/>
          </a:bodyPr>
          <a:lstStyle>
            <a:lvl1pPr algn="l" rtl="0" eaLnBrk="1" fontAlgn="base" hangingPunct="1">
              <a:lnSpc>
                <a:spcPct val="90000"/>
              </a:lnSpc>
              <a:spcBef>
                <a:spcPct val="0"/>
              </a:spcBef>
              <a:spcAft>
                <a:spcPct val="0"/>
              </a:spcAft>
              <a:defRPr lang="en-US" sz="2800" kern="1200" spc="0" baseline="0">
                <a:solidFill>
                  <a:srgbClr val="07235F"/>
                </a:solidFill>
                <a:latin typeface="+mj-lt"/>
                <a:ea typeface="ＭＳ Ｐゴシック" charset="0"/>
                <a:cs typeface="Segoe UI Semibold" panose="020B0702040204020203" pitchFamily="34" charset="0"/>
              </a:defRPr>
            </a:lvl1pPr>
            <a:lvl2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2pPr>
            <a:lvl3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3pPr>
            <a:lvl4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4pPr>
            <a:lvl5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5pPr>
            <a:lvl6pPr marL="457332"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6pPr>
            <a:lvl7pPr marL="914664"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7pPr>
            <a:lvl8pPr marL="1371994"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8pPr>
            <a:lvl9pPr marL="1829328"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9pPr>
          </a:lstStyle>
          <a:p>
            <a:pPr>
              <a:lnSpc>
                <a:spcPct val="95000"/>
              </a:lnSpc>
            </a:pPr>
            <a:r>
              <a:rPr lang="en-US" dirty="0"/>
              <a:t>Worksheet 1: Establish Context </a:t>
            </a:r>
            <a:r>
              <a:rPr lang="en-US" sz="2000" dirty="0">
                <a:latin typeface="+mn-lt"/>
              </a:rPr>
              <a:t>(continued.)</a:t>
            </a:r>
            <a:endParaRPr lang="en-US" b="1" dirty="0">
              <a:latin typeface="+mn-lt"/>
            </a:endParaRPr>
          </a:p>
        </p:txBody>
      </p:sp>
      <p:sp>
        <p:nvSpPr>
          <p:cNvPr id="11" name="TextBox 10">
            <a:extLst>
              <a:ext uri="{FF2B5EF4-FFF2-40B4-BE49-F238E27FC236}">
                <a16:creationId xmlns:a16="http://schemas.microsoft.com/office/drawing/2014/main" id="{D02AE305-4671-2D18-0B51-F365D97AEF58}"/>
              </a:ext>
            </a:extLst>
          </p:cNvPr>
          <p:cNvSpPr txBox="1"/>
          <p:nvPr/>
        </p:nvSpPr>
        <p:spPr>
          <a:xfrm>
            <a:off x="608172" y="549533"/>
            <a:ext cx="6127750" cy="184666"/>
          </a:xfrm>
          <a:prstGeom prst="rect">
            <a:avLst/>
          </a:prstGeom>
          <a:noFill/>
        </p:spPr>
        <p:txBody>
          <a:bodyPr wrap="square" lIns="0" tIns="0" rIns="0" bIns="0">
            <a:spAutoFit/>
          </a:bodyPr>
          <a:lstStyle/>
          <a:p>
            <a:r>
              <a:rPr lang="en-US" sz="1200" dirty="0">
                <a:solidFill>
                  <a:schemeClr val="accent1"/>
                </a:solidFill>
              </a:rPr>
              <a:t>/ SECTION 1: Worksheets: Establish Context</a:t>
            </a:r>
          </a:p>
        </p:txBody>
      </p:sp>
      <p:sp>
        <p:nvSpPr>
          <p:cNvPr id="5" name="Content Placeholder 4">
            <a:extLst>
              <a:ext uri="{FF2B5EF4-FFF2-40B4-BE49-F238E27FC236}">
                <a16:creationId xmlns:a16="http://schemas.microsoft.com/office/drawing/2014/main" id="{A101A03D-C47F-35DD-54EA-70C24994695B}"/>
              </a:ext>
            </a:extLst>
          </p:cNvPr>
          <p:cNvSpPr txBox="1">
            <a:spLocks/>
          </p:cNvSpPr>
          <p:nvPr/>
        </p:nvSpPr>
        <p:spPr bwMode="auto">
          <a:xfrm>
            <a:off x="608139" y="1595397"/>
            <a:ext cx="10971212" cy="4922949"/>
          </a:xfrm>
          <a:prstGeom prst="rect">
            <a:avLst/>
          </a:prstGeom>
          <a:solidFill>
            <a:schemeClr val="bg1"/>
          </a:solidFill>
          <a:ln>
            <a:noFill/>
          </a:ln>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ts val="601"/>
              </a:spcAft>
              <a:buClr>
                <a:srgbClr val="7F7F7F"/>
              </a:buClr>
              <a:buSzPct val="100000"/>
              <a:buFont typeface="Arial" panose="020B0604020202020204" pitchFamily="34" charset="0"/>
              <a:defRPr lang="en-US" sz="1800" kern="1200">
                <a:solidFill>
                  <a:srgbClr val="636466"/>
                </a:solidFill>
                <a:latin typeface="+mn-lt"/>
                <a:ea typeface="ＭＳ Ｐゴシック" charset="0"/>
                <a:cs typeface="ＭＳ Ｐゴシック" charset="0"/>
              </a:defRPr>
            </a:lvl1pPr>
            <a:lvl2pPr marL="547696" indent="-228604" algn="l" rtl="0" eaLnBrk="1" fontAlgn="base" hangingPunct="1">
              <a:spcBef>
                <a:spcPct val="0"/>
              </a:spcBef>
              <a:spcAft>
                <a:spcPts val="601"/>
              </a:spcAft>
              <a:buClr>
                <a:schemeClr val="tx1"/>
              </a:buClr>
              <a:buSzPct val="60000"/>
              <a:buFont typeface="Wingdings" pitchFamily="2" charset="2"/>
              <a:buChar char="l"/>
              <a:tabLst>
                <a:tab pos="573095" algn="l"/>
              </a:tabLst>
              <a:defRPr lang="en-US" sz="1600" kern="1200">
                <a:solidFill>
                  <a:srgbClr val="636466"/>
                </a:solidFill>
                <a:latin typeface="+mn-lt"/>
                <a:ea typeface="ＭＳ Ｐゴシック" charset="0"/>
                <a:cs typeface="+mn-cs"/>
              </a:defRPr>
            </a:lvl2pPr>
            <a:lvl3pPr marL="969975" indent="-228604" algn="l" rtl="0" eaLnBrk="1" fontAlgn="base" hangingPunct="1">
              <a:spcBef>
                <a:spcPct val="0"/>
              </a:spcBef>
              <a:spcAft>
                <a:spcPts val="601"/>
              </a:spcAft>
              <a:buClr>
                <a:schemeClr val="tx1"/>
              </a:buClr>
              <a:buSzPct val="65000"/>
              <a:buFont typeface="Wingdings" pitchFamily="2" charset="2"/>
              <a:buChar char="l"/>
              <a:defRPr lang="en-US" sz="1600" kern="1200">
                <a:solidFill>
                  <a:srgbClr val="636466"/>
                </a:solidFill>
                <a:latin typeface="+mn-lt"/>
                <a:ea typeface="ＭＳ Ｐゴシック" charset="0"/>
                <a:cs typeface="Segoe UI Semilight" panose="020B0402040204020203" pitchFamily="34" charset="0"/>
              </a:defRPr>
            </a:lvl3pPr>
            <a:lvl4pPr marL="1316054" indent="-173040" algn="l" rtl="0" eaLnBrk="1" fontAlgn="base" hangingPunct="1">
              <a:spcBef>
                <a:spcPct val="0"/>
              </a:spcBef>
              <a:spcAft>
                <a:spcPts val="601"/>
              </a:spcAft>
              <a:buClr>
                <a:schemeClr val="tx1"/>
              </a:buClr>
              <a:buSzPct val="55000"/>
              <a:buFont typeface="Wingdings" pitchFamily="2" charset="2"/>
              <a:buChar char="l"/>
              <a:defRPr lang="en-US" sz="1400" kern="1200">
                <a:solidFill>
                  <a:srgbClr val="636466"/>
                </a:solidFill>
                <a:latin typeface="+mn-lt"/>
                <a:ea typeface="ＭＳ Ｐゴシック" charset="0"/>
                <a:cs typeface="Segoe UI Light" panose="020B0502040204020203" pitchFamily="34" charset="0"/>
              </a:defRPr>
            </a:lvl4pPr>
            <a:lvl5pPr marL="1646259" indent="-228604" algn="l" rtl="0" eaLnBrk="1" fontAlgn="base" hangingPunct="1">
              <a:spcBef>
                <a:spcPct val="0"/>
              </a:spcBef>
              <a:spcAft>
                <a:spcPts val="601"/>
              </a:spcAft>
              <a:buClr>
                <a:schemeClr val="tx1"/>
              </a:buClr>
              <a:buSzPct val="55000"/>
              <a:buFont typeface="Wingdings" pitchFamily="2" charset="2"/>
              <a:buChar char="l"/>
              <a:defRPr lang="en-US" sz="1400" kern="1200">
                <a:solidFill>
                  <a:srgbClr val="636466"/>
                </a:solidFill>
                <a:latin typeface="+mn-lt"/>
                <a:ea typeface="ＭＳ Ｐゴシック" charset="0"/>
                <a:cs typeface="Segoe UI Light" panose="020B0502040204020203" pitchFamily="34" charset="0"/>
              </a:defRPr>
            </a:lvl5pPr>
            <a:lvl6pPr marL="1371994" indent="-228668" algn="l" defTabSz="914664" rtl="0" eaLnBrk="1" latinLnBrk="0" hangingPunct="1">
              <a:spcBef>
                <a:spcPts val="0"/>
              </a:spcBef>
              <a:spcAft>
                <a:spcPts val="0"/>
              </a:spcAft>
              <a:buFont typeface="Arial" panose="020B0604020202020204" pitchFamily="34" charset="0"/>
              <a:buChar char="•"/>
              <a:defRPr sz="2002" kern="1200">
                <a:solidFill>
                  <a:schemeClr val="tx1"/>
                </a:solidFill>
                <a:latin typeface="+mn-lt"/>
                <a:ea typeface="+mn-ea"/>
                <a:cs typeface="+mn-cs"/>
              </a:defRPr>
            </a:lvl6pPr>
            <a:lvl7pPr marL="2972656" indent="-228668" algn="l" defTabSz="914664" rtl="0" eaLnBrk="1" latinLnBrk="0" hangingPunct="1">
              <a:spcBef>
                <a:spcPct val="20000"/>
              </a:spcBef>
              <a:buFont typeface="Arial" panose="020B0604020202020204" pitchFamily="34" charset="0"/>
              <a:buChar char="•"/>
              <a:defRPr sz="2002" kern="1200">
                <a:solidFill>
                  <a:schemeClr val="tx1"/>
                </a:solidFill>
                <a:latin typeface="+mn-lt"/>
                <a:ea typeface="+mn-ea"/>
                <a:cs typeface="+mn-cs"/>
              </a:defRPr>
            </a:lvl7pPr>
            <a:lvl8pPr marL="3429988" indent="-228668" algn="l" defTabSz="914664" rtl="0" eaLnBrk="1" latinLnBrk="0" hangingPunct="1">
              <a:spcBef>
                <a:spcPct val="20000"/>
              </a:spcBef>
              <a:buFont typeface="Arial" panose="020B0604020202020204" pitchFamily="34" charset="0"/>
              <a:buChar char="•"/>
              <a:defRPr sz="2002" kern="1200">
                <a:solidFill>
                  <a:schemeClr val="tx1"/>
                </a:solidFill>
                <a:latin typeface="+mn-lt"/>
                <a:ea typeface="+mn-ea"/>
                <a:cs typeface="+mn-cs"/>
              </a:defRPr>
            </a:lvl8pPr>
            <a:lvl9pPr marL="3887318" indent="-228668" algn="l" defTabSz="914664" rtl="0" eaLnBrk="1" latinLnBrk="0" hangingPunct="1">
              <a:spcBef>
                <a:spcPct val="20000"/>
              </a:spcBef>
              <a:buFont typeface="Arial" panose="020B0604020202020204" pitchFamily="34" charset="0"/>
              <a:buChar char="•"/>
              <a:defRPr sz="2002" kern="1200">
                <a:solidFill>
                  <a:schemeClr val="tx1"/>
                </a:solidFill>
                <a:latin typeface="+mn-lt"/>
                <a:ea typeface="+mn-ea"/>
                <a:cs typeface="+mn-cs"/>
              </a:defRPr>
            </a:lvl9pPr>
          </a:lstStyle>
          <a:p>
            <a:pPr>
              <a:spcAft>
                <a:spcPts val="1600"/>
              </a:spcAft>
            </a:pPr>
            <a:r>
              <a:rPr lang="en-US" sz="1600" b="1" dirty="0">
                <a:solidFill>
                  <a:schemeClr val="accent2"/>
                </a:solidFill>
              </a:rPr>
              <a:t>Operational Changes: </a:t>
            </a:r>
            <a:r>
              <a:rPr lang="en-US" sz="1600" dirty="0">
                <a:solidFill>
                  <a:schemeClr val="tx1"/>
                </a:solidFill>
              </a:rPr>
              <a:t>Check all that apply and add detail.</a:t>
            </a:r>
          </a:p>
          <a:p>
            <a:pPr marL="285750" indent="-285750">
              <a:buClr>
                <a:schemeClr val="accent2"/>
              </a:buClr>
              <a:buFont typeface="Wingdings" pitchFamily="2" charset="2"/>
              <a:buChar char="q"/>
            </a:pPr>
            <a:r>
              <a:rPr lang="en-US" sz="1600" dirty="0">
                <a:solidFill>
                  <a:schemeClr val="tx1"/>
                </a:solidFill>
              </a:rPr>
              <a:t>Fulfillment or carrier change</a:t>
            </a:r>
          </a:p>
          <a:p>
            <a:pPr marL="285750" indent="-285750">
              <a:buClr>
                <a:schemeClr val="accent2"/>
              </a:buClr>
              <a:buFont typeface="Wingdings" pitchFamily="2" charset="2"/>
              <a:buChar char="q"/>
            </a:pPr>
            <a:r>
              <a:rPr lang="en-US" sz="1600" dirty="0">
                <a:solidFill>
                  <a:schemeClr val="tx1"/>
                </a:solidFill>
              </a:rPr>
              <a:t>Website or checkout update</a:t>
            </a:r>
          </a:p>
          <a:p>
            <a:pPr marL="285750" indent="-285750">
              <a:buClr>
                <a:schemeClr val="accent2"/>
              </a:buClr>
              <a:buFont typeface="Wingdings" pitchFamily="2" charset="2"/>
              <a:buChar char="q"/>
            </a:pPr>
            <a:r>
              <a:rPr lang="en-US" sz="1600" dirty="0">
                <a:solidFill>
                  <a:schemeClr val="tx1"/>
                </a:solidFill>
              </a:rPr>
              <a:t>Inventory or assortment change</a:t>
            </a:r>
          </a:p>
          <a:p>
            <a:pPr marL="285750" indent="-285750">
              <a:spcAft>
                <a:spcPts val="1600"/>
              </a:spcAft>
              <a:buClr>
                <a:schemeClr val="accent2"/>
              </a:buClr>
              <a:buFont typeface="Wingdings" pitchFamily="2" charset="2"/>
              <a:buChar char="q"/>
            </a:pPr>
            <a:r>
              <a:rPr lang="en-US" sz="1600" dirty="0">
                <a:solidFill>
                  <a:schemeClr val="tx1"/>
                </a:solidFill>
              </a:rPr>
              <a:t>Policy change</a:t>
            </a:r>
          </a:p>
          <a:p>
            <a:r>
              <a:rPr lang="en-US" sz="1600" b="1" dirty="0">
                <a:solidFill>
                  <a:schemeClr val="accent2"/>
                </a:solidFill>
              </a:rPr>
              <a:t>Details:</a:t>
            </a:r>
          </a:p>
          <a:p>
            <a:pPr>
              <a:spcAft>
                <a:spcPts val="1600"/>
              </a:spcAft>
            </a:pPr>
            <a:r>
              <a:rPr lang="en-US" sz="1600" b="1" dirty="0">
                <a:solidFill>
                  <a:schemeClr val="bg2"/>
                </a:solidFill>
              </a:rPr>
              <a:t>__________________________________________________________________________________________________________________________________</a:t>
            </a:r>
          </a:p>
          <a:p>
            <a:pPr>
              <a:spcAft>
                <a:spcPts val="1600"/>
              </a:spcAft>
            </a:pPr>
            <a:r>
              <a:rPr lang="en-US" sz="1600" b="1" dirty="0">
                <a:solidFill>
                  <a:schemeClr val="bg2"/>
                </a:solidFill>
              </a:rPr>
              <a:t>__________________________________________________________________________________________________________________________________</a:t>
            </a:r>
          </a:p>
          <a:p>
            <a:r>
              <a:rPr lang="en-US" sz="1600" b="1" dirty="0">
                <a:solidFill>
                  <a:schemeClr val="accent2"/>
                </a:solidFill>
              </a:rPr>
              <a:t>Market &amp; Seasonal Factors:</a:t>
            </a:r>
          </a:p>
          <a:p>
            <a:pPr>
              <a:spcAft>
                <a:spcPts val="1600"/>
              </a:spcAft>
            </a:pPr>
            <a:r>
              <a:rPr lang="en-US" sz="1600" b="1" dirty="0">
                <a:solidFill>
                  <a:schemeClr val="bg2"/>
                </a:solidFill>
              </a:rPr>
              <a:t>__________________________________________________________________________________________________________________________________</a:t>
            </a:r>
          </a:p>
          <a:p>
            <a:r>
              <a:rPr lang="en-US" sz="1600" b="1" dirty="0">
                <a:solidFill>
                  <a:schemeClr val="bg2"/>
                </a:solidFill>
              </a:rPr>
              <a:t>__________________________________________________________________________________________________________________________________ </a:t>
            </a:r>
            <a:endParaRPr lang="en-US" sz="1600" b="1" i="1" dirty="0">
              <a:solidFill>
                <a:schemeClr val="bg2"/>
              </a:solidFill>
            </a:endParaRPr>
          </a:p>
          <a:p>
            <a:r>
              <a:rPr lang="en-US" sz="1600" b="1" i="1" dirty="0">
                <a:solidFill>
                  <a:schemeClr val="tx1"/>
                </a:solidFill>
              </a:rPr>
              <a:t>Reminder:</a:t>
            </a:r>
            <a:r>
              <a:rPr lang="en-US" sz="1600" i="1" dirty="0">
                <a:solidFill>
                  <a:schemeClr val="tx1"/>
                </a:solidFill>
              </a:rPr>
              <a:t> Context prevents false conclusions.</a:t>
            </a:r>
            <a:endParaRPr lang="en-US" sz="1600" dirty="0">
              <a:solidFill>
                <a:schemeClr val="tx1"/>
              </a:solidFill>
            </a:endParaRPr>
          </a:p>
        </p:txBody>
      </p:sp>
    </p:spTree>
    <p:extLst>
      <p:ext uri="{BB962C8B-B14F-4D97-AF65-F5344CB8AC3E}">
        <p14:creationId xmlns:p14="http://schemas.microsoft.com/office/powerpoint/2010/main" val="2751446332"/>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04D95-9E84-2381-8C07-326486E52724}"/>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4C54FFB2-269B-ED5B-0083-04CE7F08F305}"/>
              </a:ext>
            </a:extLst>
          </p:cNvPr>
          <p:cNvSpPr txBox="1">
            <a:spLocks/>
          </p:cNvSpPr>
          <p:nvPr/>
        </p:nvSpPr>
        <p:spPr bwMode="auto">
          <a:xfrm>
            <a:off x="610398" y="952331"/>
            <a:ext cx="10971212" cy="424934"/>
          </a:xfrm>
          <a:prstGeom prst="rect">
            <a:avLst/>
          </a:prstGeom>
          <a:noFill/>
          <a:ln>
            <a:noFill/>
          </a:ln>
          <a:effectLst/>
        </p:spPr>
        <p:txBody>
          <a:bodyPr vert="horz" wrap="square" lIns="0" tIns="0" rIns="0" bIns="0" numCol="1" rtlCol="0" anchor="ctr" anchorCtr="0" compatLnSpc="1">
            <a:prstTxWarp prst="textNoShape">
              <a:avLst/>
            </a:prstTxWarp>
            <a:noAutofit/>
          </a:bodyPr>
          <a:lstStyle>
            <a:lvl1pPr algn="l" rtl="0" eaLnBrk="1" fontAlgn="base" hangingPunct="1">
              <a:lnSpc>
                <a:spcPct val="90000"/>
              </a:lnSpc>
              <a:spcBef>
                <a:spcPct val="0"/>
              </a:spcBef>
              <a:spcAft>
                <a:spcPct val="0"/>
              </a:spcAft>
              <a:defRPr lang="en-US" sz="2800" kern="1200" spc="0" baseline="0">
                <a:solidFill>
                  <a:srgbClr val="07235F"/>
                </a:solidFill>
                <a:latin typeface="+mj-lt"/>
                <a:ea typeface="ＭＳ Ｐゴシック" charset="0"/>
                <a:cs typeface="Segoe UI Semibold" panose="020B0702040204020203" pitchFamily="34" charset="0"/>
              </a:defRPr>
            </a:lvl1pPr>
            <a:lvl2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2pPr>
            <a:lvl3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3pPr>
            <a:lvl4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4pPr>
            <a:lvl5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5pPr>
            <a:lvl6pPr marL="457332"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6pPr>
            <a:lvl7pPr marL="914664"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7pPr>
            <a:lvl8pPr marL="1371994"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8pPr>
            <a:lvl9pPr marL="1829328"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9pPr>
          </a:lstStyle>
          <a:p>
            <a:pPr>
              <a:lnSpc>
                <a:spcPct val="95000"/>
              </a:lnSpc>
            </a:pPr>
            <a:r>
              <a:rPr lang="en-US" dirty="0"/>
              <a:t>Worksheet 2: Identify Key Signals</a:t>
            </a:r>
            <a:endParaRPr lang="en-US" b="1" dirty="0"/>
          </a:p>
        </p:txBody>
      </p:sp>
      <p:sp>
        <p:nvSpPr>
          <p:cNvPr id="11" name="TextBox 10">
            <a:extLst>
              <a:ext uri="{FF2B5EF4-FFF2-40B4-BE49-F238E27FC236}">
                <a16:creationId xmlns:a16="http://schemas.microsoft.com/office/drawing/2014/main" id="{21787E7B-DF7C-C2A7-EA38-928DF846DA69}"/>
              </a:ext>
            </a:extLst>
          </p:cNvPr>
          <p:cNvSpPr txBox="1"/>
          <p:nvPr/>
        </p:nvSpPr>
        <p:spPr>
          <a:xfrm>
            <a:off x="608172" y="549533"/>
            <a:ext cx="6127750" cy="184666"/>
          </a:xfrm>
          <a:prstGeom prst="rect">
            <a:avLst/>
          </a:prstGeom>
          <a:noFill/>
        </p:spPr>
        <p:txBody>
          <a:bodyPr wrap="square" lIns="0" tIns="0" rIns="0" bIns="0">
            <a:spAutoFit/>
          </a:bodyPr>
          <a:lstStyle/>
          <a:p>
            <a:r>
              <a:rPr lang="en-US" sz="1200" dirty="0">
                <a:solidFill>
                  <a:schemeClr val="accent1"/>
                </a:solidFill>
              </a:rPr>
              <a:t>/ SECTION 1: Worksheets: Establish Context</a:t>
            </a:r>
          </a:p>
        </p:txBody>
      </p:sp>
      <p:sp>
        <p:nvSpPr>
          <p:cNvPr id="2" name="Content Placeholder 4">
            <a:extLst>
              <a:ext uri="{FF2B5EF4-FFF2-40B4-BE49-F238E27FC236}">
                <a16:creationId xmlns:a16="http://schemas.microsoft.com/office/drawing/2014/main" id="{DEBCA256-BF49-FB95-E7A3-495D993B8A8B}"/>
              </a:ext>
            </a:extLst>
          </p:cNvPr>
          <p:cNvSpPr>
            <a:spLocks noGrp="1"/>
          </p:cNvSpPr>
          <p:nvPr>
            <p:ph type="body" sz="quarter" idx="18"/>
          </p:nvPr>
        </p:nvSpPr>
        <p:spPr>
          <a:xfrm>
            <a:off x="612648" y="1595397"/>
            <a:ext cx="10971211" cy="4922949"/>
          </a:xfrm>
        </p:spPr>
        <p:txBody>
          <a:bodyPr/>
          <a:lstStyle/>
          <a:p>
            <a:pPr>
              <a:lnSpc>
                <a:spcPct val="100000"/>
              </a:lnSpc>
              <a:spcAft>
                <a:spcPts val="1600"/>
              </a:spcAft>
            </a:pPr>
            <a:r>
              <a:rPr lang="en-US" sz="1600" b="1" dirty="0">
                <a:solidFill>
                  <a:schemeClr val="accent2"/>
                </a:solidFill>
              </a:rPr>
              <a:t>Purpose: </a:t>
            </a:r>
            <a:r>
              <a:rPr lang="en-US" sz="1600" dirty="0">
                <a:solidFill>
                  <a:schemeClr val="tx1"/>
                </a:solidFill>
              </a:rPr>
              <a:t>Identify what changed — not why it changed yet. </a:t>
            </a:r>
          </a:p>
          <a:p>
            <a:pPr>
              <a:lnSpc>
                <a:spcPct val="100000"/>
              </a:lnSpc>
              <a:spcAft>
                <a:spcPts val="1600"/>
              </a:spcAft>
            </a:pPr>
            <a:r>
              <a:rPr lang="en-US" sz="1600" b="1" dirty="0">
                <a:solidFill>
                  <a:schemeClr val="accent2"/>
                </a:solidFill>
              </a:rPr>
              <a:t>Metric Review:</a:t>
            </a:r>
            <a:r>
              <a:rPr lang="en-US" sz="1600" dirty="0">
                <a:solidFill>
                  <a:schemeClr val="accent2"/>
                </a:solidFill>
              </a:rPr>
              <a:t> </a:t>
            </a:r>
            <a:r>
              <a:rPr lang="en-US" sz="1600" dirty="0">
                <a:solidFill>
                  <a:schemeClr val="tx1"/>
                </a:solidFill>
              </a:rPr>
              <a:t>Focus on movement, not absolute performance.</a:t>
            </a:r>
          </a:p>
          <a:p>
            <a:pPr>
              <a:lnSpc>
                <a:spcPct val="100000"/>
              </a:lnSpc>
              <a:spcAft>
                <a:spcPts val="1600"/>
              </a:spcAft>
            </a:pPr>
            <a:endParaRPr lang="en-US" sz="1600" dirty="0">
              <a:solidFill>
                <a:schemeClr val="tx1"/>
              </a:solidFill>
            </a:endParaRPr>
          </a:p>
          <a:p>
            <a:pPr>
              <a:lnSpc>
                <a:spcPct val="100000"/>
              </a:lnSpc>
              <a:spcAft>
                <a:spcPts val="1600"/>
              </a:spcAft>
            </a:pPr>
            <a:endParaRPr lang="en-US" sz="1600" dirty="0">
              <a:solidFill>
                <a:srgbClr val="C00000"/>
              </a:solidFill>
            </a:endParaRPr>
          </a:p>
          <a:p>
            <a:pPr>
              <a:lnSpc>
                <a:spcPct val="100000"/>
              </a:lnSpc>
              <a:spcAft>
                <a:spcPts val="1600"/>
              </a:spcAft>
            </a:pPr>
            <a:endParaRPr lang="en-US" sz="1600" dirty="0">
              <a:solidFill>
                <a:srgbClr val="C00000"/>
              </a:solidFill>
            </a:endParaRPr>
          </a:p>
          <a:p>
            <a:pPr>
              <a:lnSpc>
                <a:spcPct val="100000"/>
              </a:lnSpc>
              <a:spcAft>
                <a:spcPts val="1600"/>
              </a:spcAft>
            </a:pPr>
            <a:endParaRPr lang="en-US" sz="1600" dirty="0">
              <a:solidFill>
                <a:schemeClr val="accent2"/>
              </a:solidFill>
            </a:endParaRPr>
          </a:p>
          <a:p>
            <a:pPr>
              <a:lnSpc>
                <a:spcPct val="100000"/>
              </a:lnSpc>
            </a:pPr>
            <a:endParaRPr lang="en-US" sz="1600" b="1" dirty="0">
              <a:solidFill>
                <a:schemeClr val="accent2"/>
              </a:solidFill>
            </a:endParaRPr>
          </a:p>
          <a:p>
            <a:pPr>
              <a:lnSpc>
                <a:spcPct val="100000"/>
              </a:lnSpc>
            </a:pPr>
            <a:endParaRPr lang="en-US" sz="1600" b="1" dirty="0">
              <a:solidFill>
                <a:schemeClr val="accent2"/>
              </a:solidFill>
            </a:endParaRPr>
          </a:p>
          <a:p>
            <a:pPr>
              <a:lnSpc>
                <a:spcPct val="100000"/>
              </a:lnSpc>
            </a:pPr>
            <a:r>
              <a:rPr lang="en-US" sz="1600" b="1" dirty="0">
                <a:solidFill>
                  <a:schemeClr val="accent2"/>
                </a:solidFill>
              </a:rPr>
              <a:t>Segment Impact: </a:t>
            </a:r>
            <a:r>
              <a:rPr lang="en-US" sz="1600" dirty="0">
                <a:solidFill>
                  <a:schemeClr val="tx1"/>
                </a:solidFill>
              </a:rPr>
              <a:t>Where was the change most concentrated? </a:t>
            </a:r>
          </a:p>
          <a:p>
            <a:pPr marL="342900" indent="-342900">
              <a:lnSpc>
                <a:spcPct val="100000"/>
              </a:lnSpc>
              <a:buClr>
                <a:schemeClr val="accent2"/>
              </a:buClr>
              <a:buFont typeface="Wingdings" pitchFamily="2" charset="2"/>
              <a:buChar char="q"/>
            </a:pPr>
            <a:r>
              <a:rPr lang="en-US" sz="1600" dirty="0">
                <a:solidFill>
                  <a:schemeClr val="tx1"/>
                </a:solidFill>
              </a:rPr>
              <a:t>New vs repeat customers</a:t>
            </a:r>
          </a:p>
          <a:p>
            <a:pPr marL="342900" indent="-342900">
              <a:lnSpc>
                <a:spcPct val="100000"/>
              </a:lnSpc>
              <a:buClr>
                <a:schemeClr val="accent2"/>
              </a:buClr>
              <a:buFont typeface="Wingdings" pitchFamily="2" charset="2"/>
              <a:buChar char="q"/>
            </a:pPr>
            <a:r>
              <a:rPr lang="en-US" sz="1600" dirty="0">
                <a:solidFill>
                  <a:schemeClr val="tx1"/>
                </a:solidFill>
              </a:rPr>
              <a:t>Mobile vs desktop</a:t>
            </a:r>
          </a:p>
          <a:p>
            <a:pPr marL="342900" indent="-342900">
              <a:lnSpc>
                <a:spcPct val="100000"/>
              </a:lnSpc>
              <a:buClr>
                <a:schemeClr val="accent2"/>
              </a:buClr>
              <a:buFont typeface="Wingdings" pitchFamily="2" charset="2"/>
              <a:buChar char="q"/>
            </a:pPr>
            <a:r>
              <a:rPr lang="en-US" sz="1600" dirty="0">
                <a:solidFill>
                  <a:schemeClr val="tx1"/>
                </a:solidFill>
              </a:rPr>
              <a:t>Product category</a:t>
            </a:r>
          </a:p>
          <a:p>
            <a:pPr marL="342900" indent="-342900">
              <a:lnSpc>
                <a:spcPct val="100000"/>
              </a:lnSpc>
              <a:buClr>
                <a:schemeClr val="accent2"/>
              </a:buClr>
              <a:buFont typeface="Wingdings" pitchFamily="2" charset="2"/>
              <a:buChar char="q"/>
            </a:pPr>
            <a:r>
              <a:rPr lang="en-US" sz="1600" dirty="0">
                <a:solidFill>
                  <a:schemeClr val="tx1"/>
                </a:solidFill>
              </a:rPr>
              <a:t>Fulfillment method</a:t>
            </a:r>
          </a:p>
        </p:txBody>
      </p:sp>
      <p:graphicFrame>
        <p:nvGraphicFramePr>
          <p:cNvPr id="3" name="Table 2">
            <a:extLst>
              <a:ext uri="{FF2B5EF4-FFF2-40B4-BE49-F238E27FC236}">
                <a16:creationId xmlns:a16="http://schemas.microsoft.com/office/drawing/2014/main" id="{5476651F-6534-E87F-DF48-6D48A69F4071}"/>
              </a:ext>
            </a:extLst>
          </p:cNvPr>
          <p:cNvGraphicFramePr>
            <a:graphicFrameLocks noGrp="1"/>
          </p:cNvGraphicFramePr>
          <p:nvPr>
            <p:extLst>
              <p:ext uri="{D42A27DB-BD31-4B8C-83A1-F6EECF244321}">
                <p14:modId xmlns:p14="http://schemas.microsoft.com/office/powerpoint/2010/main" val="2243091770"/>
              </p:ext>
            </p:extLst>
          </p:nvPr>
        </p:nvGraphicFramePr>
        <p:xfrm>
          <a:off x="608140" y="2535508"/>
          <a:ext cx="10971210" cy="2159236"/>
        </p:xfrm>
        <a:graphic>
          <a:graphicData uri="http://schemas.openxmlformats.org/drawingml/2006/table">
            <a:tbl>
              <a:tblPr firstRow="1" bandRow="1">
                <a:tableStyleId>{5C22544A-7EE6-4342-B048-85BDC9FD1C3A}</a:tableStyleId>
              </a:tblPr>
              <a:tblGrid>
                <a:gridCol w="1850855">
                  <a:extLst>
                    <a:ext uri="{9D8B030D-6E8A-4147-A177-3AD203B41FA5}">
                      <a16:colId xmlns:a16="http://schemas.microsoft.com/office/drawing/2014/main" val="3917816333"/>
                    </a:ext>
                  </a:extLst>
                </a:gridCol>
                <a:gridCol w="764851">
                  <a:extLst>
                    <a:ext uri="{9D8B030D-6E8A-4147-A177-3AD203B41FA5}">
                      <a16:colId xmlns:a16="http://schemas.microsoft.com/office/drawing/2014/main" val="3392813092"/>
                    </a:ext>
                  </a:extLst>
                </a:gridCol>
                <a:gridCol w="832339">
                  <a:extLst>
                    <a:ext uri="{9D8B030D-6E8A-4147-A177-3AD203B41FA5}">
                      <a16:colId xmlns:a16="http://schemas.microsoft.com/office/drawing/2014/main" val="2710237906"/>
                    </a:ext>
                  </a:extLst>
                </a:gridCol>
                <a:gridCol w="762000">
                  <a:extLst>
                    <a:ext uri="{9D8B030D-6E8A-4147-A177-3AD203B41FA5}">
                      <a16:colId xmlns:a16="http://schemas.microsoft.com/office/drawing/2014/main" val="1943165930"/>
                    </a:ext>
                  </a:extLst>
                </a:gridCol>
                <a:gridCol w="6761165">
                  <a:extLst>
                    <a:ext uri="{9D8B030D-6E8A-4147-A177-3AD203B41FA5}">
                      <a16:colId xmlns:a16="http://schemas.microsoft.com/office/drawing/2014/main" val="4162459870"/>
                    </a:ext>
                  </a:extLst>
                </a:gridCol>
              </a:tblGrid>
              <a:tr h="329801">
                <a:tc>
                  <a:txBody>
                    <a:bodyPr/>
                    <a:lstStyle/>
                    <a:p>
                      <a:r>
                        <a:rPr lang="en-US" sz="1400" b="1" dirty="0"/>
                        <a:t>Metric</a:t>
                      </a:r>
                    </a:p>
                  </a:txBody>
                  <a:tcPr>
                    <a:solidFill>
                      <a:schemeClr val="accent2"/>
                    </a:solidFill>
                  </a:tcPr>
                </a:tc>
                <a:tc gridSpan="3">
                  <a:txBody>
                    <a:bodyPr/>
                    <a:lstStyle/>
                    <a:p>
                      <a:r>
                        <a:rPr lang="en-US" sz="1400" b="1" dirty="0"/>
                        <a:t>Change</a:t>
                      </a:r>
                    </a:p>
                  </a:txBody>
                  <a:tcPr>
                    <a:solidFill>
                      <a:schemeClr val="accent2"/>
                    </a:solidFill>
                  </a:tcPr>
                </a:tc>
                <a:tc hMerge="1">
                  <a:txBody>
                    <a:bodyPr/>
                    <a:lstStyle/>
                    <a:p>
                      <a:endParaRPr lang="en-US"/>
                    </a:p>
                  </a:txBody>
                  <a:tcPr/>
                </a:tc>
                <a:tc hMerge="1">
                  <a:txBody>
                    <a:bodyPr/>
                    <a:lstStyle/>
                    <a:p>
                      <a:endParaRPr lang="en-US"/>
                    </a:p>
                  </a:txBody>
                  <a:tcPr/>
                </a:tc>
                <a:tc>
                  <a:txBody>
                    <a:bodyPr/>
                    <a:lstStyle/>
                    <a:p>
                      <a:r>
                        <a:rPr lang="en-US" sz="1400" b="1" dirty="0"/>
                        <a:t>Notes</a:t>
                      </a:r>
                    </a:p>
                  </a:txBody>
                  <a:tcPr>
                    <a:solidFill>
                      <a:schemeClr val="accent2"/>
                    </a:solidFill>
                  </a:tcPr>
                </a:tc>
                <a:extLst>
                  <a:ext uri="{0D108BD9-81ED-4DB2-BD59-A6C34878D82A}">
                    <a16:rowId xmlns:a16="http://schemas.microsoft.com/office/drawing/2014/main" val="54008033"/>
                  </a:ext>
                </a:extLst>
              </a:tr>
              <a:tr h="0">
                <a:tc>
                  <a:txBody>
                    <a:bodyPr/>
                    <a:lstStyle/>
                    <a:p>
                      <a:r>
                        <a:rPr lang="en-US" sz="1400" b="0" i="0" u="none" strike="noStrike" kern="1200" dirty="0">
                          <a:solidFill>
                            <a:schemeClr val="tx1"/>
                          </a:solidFill>
                          <a:effectLst/>
                          <a:latin typeface="+mn-lt"/>
                          <a:ea typeface="+mn-ea"/>
                          <a:cs typeface="+mn-cs"/>
                        </a:rPr>
                        <a:t>NPS / CSAT</a:t>
                      </a:r>
                      <a:endParaRPr lang="en-US" sz="1400" dirty="0">
                        <a:solidFill>
                          <a:schemeClr val="tx1"/>
                        </a:solidFill>
                      </a:endParaRPr>
                    </a:p>
                  </a:txBody>
                  <a:tcPr anchor="ctr">
                    <a:solidFill>
                      <a:srgbClr val="F1F1F1"/>
                    </a:solidFill>
                  </a:tcPr>
                </a:tc>
                <a:tc>
                  <a:txBody>
                    <a:bodyPr/>
                    <a:lstStyle/>
                    <a:p>
                      <a:pPr marL="342900" marR="0" lvl="0" indent="-342900" algn="l" defTabSz="914664" rtl="0" eaLnBrk="1" fontAlgn="auto" latinLnBrk="0" hangingPunct="1">
                        <a:lnSpc>
                          <a:spcPct val="100000"/>
                        </a:lnSpc>
                        <a:spcBef>
                          <a:spcPts val="0"/>
                        </a:spcBef>
                        <a:spcAft>
                          <a:spcPts val="0"/>
                        </a:spcAft>
                        <a:buClrTx/>
                        <a:buSzTx/>
                        <a:buFont typeface="Wingdings" pitchFamily="2" charset="2"/>
                        <a:buChar char="q"/>
                        <a:tabLst/>
                        <a:defRPr/>
                      </a:pPr>
                      <a:r>
                        <a:rPr lang="en-US" dirty="0"/>
                        <a:t>↑</a:t>
                      </a:r>
                    </a:p>
                  </a:txBody>
                  <a:tcPr>
                    <a:solidFill>
                      <a:srgbClr val="F1F1F1"/>
                    </a:solidFill>
                  </a:tcPr>
                </a:tc>
                <a:tc>
                  <a:txBody>
                    <a:bodyPr/>
                    <a:lstStyle/>
                    <a:p>
                      <a:pPr marL="342900" marR="0" lvl="0" indent="-342900" algn="l" defTabSz="914664" rtl="0" eaLnBrk="1" fontAlgn="auto" latinLnBrk="0" hangingPunct="1">
                        <a:lnSpc>
                          <a:spcPct val="100000"/>
                        </a:lnSpc>
                        <a:spcBef>
                          <a:spcPts val="0"/>
                        </a:spcBef>
                        <a:spcAft>
                          <a:spcPts val="0"/>
                        </a:spcAft>
                        <a:buClrTx/>
                        <a:buSzTx/>
                        <a:buFont typeface="Wingdings" pitchFamily="2" charset="2"/>
                        <a:buChar char="q"/>
                        <a:tabLst/>
                        <a:defRPr/>
                      </a:pPr>
                      <a:r>
                        <a:rPr lang="en-US" sz="1801" b="0" i="0" u="none" strike="noStrike" kern="1200" dirty="0">
                          <a:solidFill>
                            <a:schemeClr val="dk1"/>
                          </a:solidFill>
                          <a:effectLst/>
                          <a:latin typeface="+mn-lt"/>
                          <a:ea typeface="+mn-ea"/>
                          <a:cs typeface="+mn-cs"/>
                        </a:rPr>
                        <a:t>↓</a:t>
                      </a:r>
                      <a:endParaRPr lang="en-US" dirty="0"/>
                    </a:p>
                  </a:txBody>
                  <a:tcPr>
                    <a:solidFill>
                      <a:srgbClr val="F1F1F1"/>
                    </a:solidFill>
                  </a:tcPr>
                </a:tc>
                <a:tc>
                  <a:txBody>
                    <a:bodyPr/>
                    <a:lstStyle/>
                    <a:p>
                      <a:pPr marL="342900" marR="0" lvl="0" indent="-342900" algn="l" defTabSz="914664" rtl="0" eaLnBrk="1" fontAlgn="auto" latinLnBrk="0" hangingPunct="1">
                        <a:lnSpc>
                          <a:spcPct val="100000"/>
                        </a:lnSpc>
                        <a:spcBef>
                          <a:spcPts val="0"/>
                        </a:spcBef>
                        <a:spcAft>
                          <a:spcPts val="0"/>
                        </a:spcAft>
                        <a:buClrTx/>
                        <a:buSzTx/>
                        <a:buFont typeface="Wingdings" pitchFamily="2" charset="2"/>
                        <a:buChar char="q"/>
                        <a:tabLst/>
                        <a:defRPr/>
                      </a:pPr>
                      <a:r>
                        <a:rPr lang="en-US" sz="1801" b="0" i="0" u="none" strike="noStrike" kern="1200" dirty="0">
                          <a:solidFill>
                            <a:schemeClr val="dk1"/>
                          </a:solidFill>
                          <a:effectLst/>
                          <a:latin typeface="+mn-lt"/>
                          <a:ea typeface="+mn-ea"/>
                          <a:cs typeface="+mn-cs"/>
                        </a:rPr>
                        <a:t>→</a:t>
                      </a:r>
                      <a:endParaRPr lang="en-US" dirty="0"/>
                    </a:p>
                  </a:txBody>
                  <a:tcPr>
                    <a:solidFill>
                      <a:srgbClr val="F1F1F1"/>
                    </a:solidFill>
                  </a:tcPr>
                </a:tc>
                <a:tc>
                  <a:txBody>
                    <a:bodyPr/>
                    <a:lstStyle/>
                    <a:p>
                      <a:endParaRPr lang="en-US" dirty="0"/>
                    </a:p>
                  </a:txBody>
                  <a:tcPr>
                    <a:solidFill>
                      <a:srgbClr val="F1F1F1"/>
                    </a:solidFill>
                  </a:tcPr>
                </a:tc>
                <a:extLst>
                  <a:ext uri="{0D108BD9-81ED-4DB2-BD59-A6C34878D82A}">
                    <a16:rowId xmlns:a16="http://schemas.microsoft.com/office/drawing/2014/main" val="1463693791"/>
                  </a:ext>
                </a:extLst>
              </a:tr>
              <a:tr h="329801">
                <a:tc>
                  <a:txBody>
                    <a:bodyPr/>
                    <a:lstStyle/>
                    <a:p>
                      <a:pPr lvl="0"/>
                      <a:r>
                        <a:rPr lang="en-US" sz="1400" b="0" i="0" u="none" strike="noStrike" kern="1200" dirty="0">
                          <a:solidFill>
                            <a:schemeClr val="tx1"/>
                          </a:solidFill>
                          <a:effectLst/>
                          <a:latin typeface="+mn-lt"/>
                          <a:ea typeface="+mn-ea"/>
                          <a:cs typeface="+mn-cs"/>
                        </a:rPr>
                        <a:t>Cart Abandonment</a:t>
                      </a:r>
                      <a:endParaRPr lang="en-US" sz="1400" dirty="0">
                        <a:solidFill>
                          <a:schemeClr val="tx1"/>
                        </a:solidFill>
                      </a:endParaRPr>
                    </a:p>
                  </a:txBody>
                  <a:tcPr marR="63500" marT="63500" marB="63500" anchor="ctr">
                    <a:solidFill>
                      <a:schemeClr val="bg1"/>
                    </a:solidFill>
                  </a:tcPr>
                </a:tc>
                <a:tc>
                  <a:txBody>
                    <a:bodyPr/>
                    <a:lstStyle/>
                    <a:p>
                      <a:pPr marL="342900" marR="0" lvl="0" indent="-342900" algn="l" defTabSz="914664" rtl="0" eaLnBrk="1" fontAlgn="auto" latinLnBrk="0" hangingPunct="1">
                        <a:lnSpc>
                          <a:spcPct val="100000"/>
                        </a:lnSpc>
                        <a:spcBef>
                          <a:spcPts val="0"/>
                        </a:spcBef>
                        <a:spcAft>
                          <a:spcPts val="0"/>
                        </a:spcAft>
                        <a:buClrTx/>
                        <a:buSzTx/>
                        <a:buFont typeface="Wingdings" pitchFamily="2" charset="2"/>
                        <a:buChar char="q"/>
                        <a:tabLst/>
                        <a:defRPr/>
                      </a:pPr>
                      <a:r>
                        <a:rPr lang="en-US" dirty="0"/>
                        <a:t>↑ </a:t>
                      </a:r>
                    </a:p>
                  </a:txBody>
                  <a:tcPr>
                    <a:solidFill>
                      <a:schemeClr val="bg1"/>
                    </a:solidFill>
                  </a:tcPr>
                </a:tc>
                <a:tc>
                  <a:txBody>
                    <a:bodyPr/>
                    <a:lstStyle/>
                    <a:p>
                      <a:pPr marL="342900" marR="0" lvl="0" indent="-342900" algn="l" defTabSz="914664" rtl="0" eaLnBrk="1" fontAlgn="auto" latinLnBrk="0" hangingPunct="1">
                        <a:lnSpc>
                          <a:spcPct val="100000"/>
                        </a:lnSpc>
                        <a:spcBef>
                          <a:spcPts val="0"/>
                        </a:spcBef>
                        <a:spcAft>
                          <a:spcPts val="0"/>
                        </a:spcAft>
                        <a:buClrTx/>
                        <a:buSzTx/>
                        <a:buFont typeface="Wingdings" pitchFamily="2" charset="2"/>
                        <a:buChar char="q"/>
                        <a:tabLst/>
                        <a:defRPr/>
                      </a:pPr>
                      <a:r>
                        <a:rPr lang="en-US" sz="1801" b="0" i="0" u="none" strike="noStrike" kern="1200" dirty="0">
                          <a:solidFill>
                            <a:schemeClr val="dk1"/>
                          </a:solidFill>
                          <a:effectLst/>
                          <a:latin typeface="+mn-lt"/>
                          <a:ea typeface="+mn-ea"/>
                          <a:cs typeface="+mn-cs"/>
                        </a:rPr>
                        <a:t>↓</a:t>
                      </a:r>
                    </a:p>
                  </a:txBody>
                  <a:tcPr>
                    <a:solidFill>
                      <a:schemeClr val="bg1"/>
                    </a:solidFill>
                  </a:tcPr>
                </a:tc>
                <a:tc>
                  <a:txBody>
                    <a:bodyPr/>
                    <a:lstStyle/>
                    <a:p>
                      <a:pPr marL="342900" marR="0" lvl="0" indent="-342900" algn="l" defTabSz="914664" rtl="0" eaLnBrk="1" fontAlgn="auto" latinLnBrk="0" hangingPunct="1">
                        <a:lnSpc>
                          <a:spcPct val="100000"/>
                        </a:lnSpc>
                        <a:spcBef>
                          <a:spcPts val="0"/>
                        </a:spcBef>
                        <a:spcAft>
                          <a:spcPts val="0"/>
                        </a:spcAft>
                        <a:buClrTx/>
                        <a:buSzTx/>
                        <a:buFont typeface="Wingdings" pitchFamily="2" charset="2"/>
                        <a:buChar char="q"/>
                        <a:tabLst/>
                        <a:defRPr/>
                      </a:pPr>
                      <a:r>
                        <a:rPr lang="en-US" sz="1801" b="0" i="0" u="none" strike="noStrike" kern="1200" dirty="0">
                          <a:solidFill>
                            <a:schemeClr val="dk1"/>
                          </a:solidFill>
                          <a:effectLst/>
                          <a:latin typeface="+mn-lt"/>
                          <a:ea typeface="+mn-ea"/>
                          <a:cs typeface="+mn-cs"/>
                        </a:rPr>
                        <a:t>→</a:t>
                      </a:r>
                      <a:endParaRPr lang="en-US" dirty="0"/>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494590634"/>
                  </a:ext>
                </a:extLst>
              </a:tr>
              <a:tr h="329801">
                <a:tc>
                  <a:txBody>
                    <a:bodyPr/>
                    <a:lstStyle/>
                    <a:p>
                      <a:r>
                        <a:rPr lang="en-US" sz="1400" b="0" i="0" u="none" strike="noStrike" kern="1200" dirty="0">
                          <a:solidFill>
                            <a:schemeClr val="tx1"/>
                          </a:solidFill>
                          <a:effectLst/>
                          <a:latin typeface="+mn-lt"/>
                          <a:ea typeface="+mn-ea"/>
                          <a:cs typeface="+mn-cs"/>
                        </a:rPr>
                        <a:t>Returns / refunds</a:t>
                      </a:r>
                    </a:p>
                  </a:txBody>
                  <a:tcPr anchor="ctr">
                    <a:solidFill>
                      <a:srgbClr val="F1F1F1"/>
                    </a:solidFill>
                  </a:tcPr>
                </a:tc>
                <a:tc>
                  <a:txBody>
                    <a:bodyPr/>
                    <a:lstStyle/>
                    <a:p>
                      <a:pPr marL="342900" marR="0" lvl="0" indent="-342900" algn="l" defTabSz="914664" rtl="0" eaLnBrk="1" fontAlgn="auto" latinLnBrk="0" hangingPunct="1">
                        <a:lnSpc>
                          <a:spcPct val="100000"/>
                        </a:lnSpc>
                        <a:spcBef>
                          <a:spcPts val="0"/>
                        </a:spcBef>
                        <a:spcAft>
                          <a:spcPts val="0"/>
                        </a:spcAft>
                        <a:buClrTx/>
                        <a:buSzTx/>
                        <a:buFont typeface="Wingdings" pitchFamily="2" charset="2"/>
                        <a:buChar char="q"/>
                        <a:tabLst/>
                        <a:defRPr/>
                      </a:pPr>
                      <a:r>
                        <a:rPr lang="en-US" dirty="0"/>
                        <a:t>↑ </a:t>
                      </a:r>
                    </a:p>
                  </a:txBody>
                  <a:tcPr>
                    <a:solidFill>
                      <a:srgbClr val="F1F1F1"/>
                    </a:solidFill>
                  </a:tcPr>
                </a:tc>
                <a:tc>
                  <a:txBody>
                    <a:bodyPr/>
                    <a:lstStyle/>
                    <a:p>
                      <a:pPr marL="342900" marR="0" lvl="0" indent="-342900" algn="l" defTabSz="914664" rtl="0" eaLnBrk="1" fontAlgn="auto" latinLnBrk="0" hangingPunct="1">
                        <a:lnSpc>
                          <a:spcPct val="100000"/>
                        </a:lnSpc>
                        <a:spcBef>
                          <a:spcPts val="0"/>
                        </a:spcBef>
                        <a:spcAft>
                          <a:spcPts val="0"/>
                        </a:spcAft>
                        <a:buClrTx/>
                        <a:buSzTx/>
                        <a:buFont typeface="Wingdings" pitchFamily="2" charset="2"/>
                        <a:buChar char="q"/>
                        <a:tabLst/>
                        <a:defRPr/>
                      </a:pPr>
                      <a:r>
                        <a:rPr lang="en-US" sz="1801" b="0" i="0" u="none" strike="noStrike" kern="1200" dirty="0">
                          <a:solidFill>
                            <a:schemeClr val="dk1"/>
                          </a:solidFill>
                          <a:effectLst/>
                          <a:latin typeface="+mn-lt"/>
                          <a:ea typeface="+mn-ea"/>
                          <a:cs typeface="+mn-cs"/>
                        </a:rPr>
                        <a:t>↓</a:t>
                      </a:r>
                    </a:p>
                  </a:txBody>
                  <a:tcPr>
                    <a:solidFill>
                      <a:srgbClr val="F1F1F1"/>
                    </a:solidFill>
                  </a:tcPr>
                </a:tc>
                <a:tc>
                  <a:txBody>
                    <a:bodyPr/>
                    <a:lstStyle/>
                    <a:p>
                      <a:pPr marL="342900" marR="0" lvl="0" indent="-342900" algn="l" defTabSz="914664" rtl="0" eaLnBrk="1" fontAlgn="auto" latinLnBrk="0" hangingPunct="1">
                        <a:lnSpc>
                          <a:spcPct val="100000"/>
                        </a:lnSpc>
                        <a:spcBef>
                          <a:spcPts val="0"/>
                        </a:spcBef>
                        <a:spcAft>
                          <a:spcPts val="0"/>
                        </a:spcAft>
                        <a:buClrTx/>
                        <a:buSzTx/>
                        <a:buFont typeface="Wingdings" pitchFamily="2" charset="2"/>
                        <a:buChar char="q"/>
                        <a:tabLst/>
                        <a:defRPr/>
                      </a:pPr>
                      <a:r>
                        <a:rPr lang="en-US" sz="1801" b="0" i="0" u="none" strike="noStrike" kern="1200" dirty="0">
                          <a:solidFill>
                            <a:schemeClr val="dk1"/>
                          </a:solidFill>
                          <a:effectLst/>
                          <a:latin typeface="+mn-lt"/>
                          <a:ea typeface="+mn-ea"/>
                          <a:cs typeface="+mn-cs"/>
                        </a:rPr>
                        <a:t>→</a:t>
                      </a:r>
                      <a:endParaRPr lang="en-US" dirty="0"/>
                    </a:p>
                  </a:txBody>
                  <a:tcPr>
                    <a:solidFill>
                      <a:srgbClr val="F1F1F1"/>
                    </a:solidFill>
                  </a:tcPr>
                </a:tc>
                <a:tc>
                  <a:txBody>
                    <a:bodyPr/>
                    <a:lstStyle/>
                    <a:p>
                      <a:endParaRPr lang="en-US" dirty="0"/>
                    </a:p>
                  </a:txBody>
                  <a:tcPr>
                    <a:solidFill>
                      <a:srgbClr val="F1F1F1"/>
                    </a:solidFill>
                  </a:tcPr>
                </a:tc>
                <a:extLst>
                  <a:ext uri="{0D108BD9-81ED-4DB2-BD59-A6C34878D82A}">
                    <a16:rowId xmlns:a16="http://schemas.microsoft.com/office/drawing/2014/main" val="2727060677"/>
                  </a:ext>
                </a:extLst>
              </a:tr>
              <a:tr h="329801">
                <a:tc>
                  <a:txBody>
                    <a:bodyPr/>
                    <a:lstStyle/>
                    <a:p>
                      <a:r>
                        <a:rPr lang="en-US" sz="1400" b="0" i="0" u="none" strike="noStrike" kern="1200" dirty="0">
                          <a:solidFill>
                            <a:schemeClr val="tx1"/>
                          </a:solidFill>
                          <a:effectLst/>
                          <a:latin typeface="+mn-lt"/>
                          <a:ea typeface="+mn-ea"/>
                          <a:cs typeface="+mn-cs"/>
                        </a:rPr>
                        <a:t>Support tickets</a:t>
                      </a:r>
                    </a:p>
                  </a:txBody>
                  <a:tcPr anchor="ctr">
                    <a:solidFill>
                      <a:schemeClr val="bg1"/>
                    </a:solidFill>
                  </a:tcPr>
                </a:tc>
                <a:tc>
                  <a:txBody>
                    <a:bodyPr/>
                    <a:lstStyle/>
                    <a:p>
                      <a:pPr marL="342900" marR="0" lvl="0" indent="-342900" algn="l" defTabSz="914664" rtl="0" eaLnBrk="1" fontAlgn="auto" latinLnBrk="0" hangingPunct="1">
                        <a:lnSpc>
                          <a:spcPct val="100000"/>
                        </a:lnSpc>
                        <a:spcBef>
                          <a:spcPts val="0"/>
                        </a:spcBef>
                        <a:spcAft>
                          <a:spcPts val="0"/>
                        </a:spcAft>
                        <a:buClrTx/>
                        <a:buSzTx/>
                        <a:buFont typeface="Wingdings" pitchFamily="2" charset="2"/>
                        <a:buChar char="q"/>
                        <a:tabLst/>
                        <a:defRPr/>
                      </a:pPr>
                      <a:r>
                        <a:rPr lang="en-US" dirty="0"/>
                        <a:t>↑ </a:t>
                      </a:r>
                    </a:p>
                  </a:txBody>
                  <a:tcPr>
                    <a:solidFill>
                      <a:schemeClr val="bg1"/>
                    </a:solidFill>
                  </a:tcPr>
                </a:tc>
                <a:tc>
                  <a:txBody>
                    <a:bodyPr/>
                    <a:lstStyle/>
                    <a:p>
                      <a:pPr marL="342900" marR="0" lvl="0" indent="-342900" algn="l" defTabSz="914664" rtl="0" eaLnBrk="1" fontAlgn="auto" latinLnBrk="0" hangingPunct="1">
                        <a:lnSpc>
                          <a:spcPct val="100000"/>
                        </a:lnSpc>
                        <a:spcBef>
                          <a:spcPts val="0"/>
                        </a:spcBef>
                        <a:spcAft>
                          <a:spcPts val="0"/>
                        </a:spcAft>
                        <a:buClrTx/>
                        <a:buSzTx/>
                        <a:buFont typeface="Wingdings" pitchFamily="2" charset="2"/>
                        <a:buChar char="q"/>
                        <a:tabLst/>
                        <a:defRPr/>
                      </a:pPr>
                      <a:r>
                        <a:rPr lang="en-US" sz="1801" b="0" i="0" u="none" strike="noStrike" kern="1200" dirty="0">
                          <a:solidFill>
                            <a:schemeClr val="dk1"/>
                          </a:solidFill>
                          <a:effectLst/>
                          <a:latin typeface="+mn-lt"/>
                          <a:ea typeface="+mn-ea"/>
                          <a:cs typeface="+mn-cs"/>
                        </a:rPr>
                        <a:t>↓</a:t>
                      </a:r>
                    </a:p>
                  </a:txBody>
                  <a:tcPr>
                    <a:solidFill>
                      <a:schemeClr val="bg1"/>
                    </a:solidFill>
                  </a:tcPr>
                </a:tc>
                <a:tc>
                  <a:txBody>
                    <a:bodyPr/>
                    <a:lstStyle/>
                    <a:p>
                      <a:pPr marL="342900" marR="0" lvl="0" indent="-342900" algn="l" defTabSz="914664" rtl="0" eaLnBrk="1" fontAlgn="auto" latinLnBrk="0" hangingPunct="1">
                        <a:lnSpc>
                          <a:spcPct val="100000"/>
                        </a:lnSpc>
                        <a:spcBef>
                          <a:spcPts val="0"/>
                        </a:spcBef>
                        <a:spcAft>
                          <a:spcPts val="0"/>
                        </a:spcAft>
                        <a:buClrTx/>
                        <a:buSzTx/>
                        <a:buFont typeface="Wingdings" pitchFamily="2" charset="2"/>
                        <a:buChar char="q"/>
                        <a:tabLst/>
                        <a:defRPr/>
                      </a:pPr>
                      <a:r>
                        <a:rPr lang="en-US" sz="1801" b="0" i="0" u="none" strike="noStrike" kern="1200" dirty="0">
                          <a:solidFill>
                            <a:schemeClr val="dk1"/>
                          </a:solidFill>
                          <a:effectLst/>
                          <a:latin typeface="+mn-lt"/>
                          <a:ea typeface="+mn-ea"/>
                          <a:cs typeface="+mn-cs"/>
                        </a:rPr>
                        <a:t>→</a:t>
                      </a:r>
                      <a:endParaRPr lang="en-US" dirty="0"/>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317111492"/>
                  </a:ext>
                </a:extLst>
              </a:tr>
              <a:tr h="329801">
                <a:tc>
                  <a:txBody>
                    <a:bodyPr/>
                    <a:lstStyle/>
                    <a:p>
                      <a:r>
                        <a:rPr lang="en-US" sz="1400" b="0" i="0" u="none" strike="noStrike" kern="1200" dirty="0">
                          <a:solidFill>
                            <a:schemeClr val="tx1"/>
                          </a:solidFill>
                          <a:effectLst/>
                          <a:latin typeface="+mn-lt"/>
                          <a:ea typeface="+mn-ea"/>
                          <a:cs typeface="+mn-cs"/>
                        </a:rPr>
                        <a:t>Repeat purchase</a:t>
                      </a:r>
                    </a:p>
                  </a:txBody>
                  <a:tcPr anchor="ctr">
                    <a:solidFill>
                      <a:srgbClr val="F1F1F1"/>
                    </a:solidFill>
                  </a:tcPr>
                </a:tc>
                <a:tc>
                  <a:txBody>
                    <a:bodyPr/>
                    <a:lstStyle/>
                    <a:p>
                      <a:pPr marL="342900" marR="0" lvl="0" indent="-342900" algn="l" defTabSz="914664" rtl="0" eaLnBrk="1" fontAlgn="auto" latinLnBrk="0" hangingPunct="1">
                        <a:lnSpc>
                          <a:spcPct val="100000"/>
                        </a:lnSpc>
                        <a:spcBef>
                          <a:spcPts val="0"/>
                        </a:spcBef>
                        <a:spcAft>
                          <a:spcPts val="0"/>
                        </a:spcAft>
                        <a:buClrTx/>
                        <a:buSzTx/>
                        <a:buFont typeface="Wingdings" pitchFamily="2" charset="2"/>
                        <a:buChar char="q"/>
                        <a:tabLst/>
                        <a:defRPr/>
                      </a:pPr>
                      <a:r>
                        <a:rPr lang="en-US" dirty="0"/>
                        <a:t>↑ </a:t>
                      </a:r>
                    </a:p>
                  </a:txBody>
                  <a:tcPr>
                    <a:solidFill>
                      <a:srgbClr val="F1F1F1"/>
                    </a:solidFill>
                  </a:tcPr>
                </a:tc>
                <a:tc>
                  <a:txBody>
                    <a:bodyPr/>
                    <a:lstStyle/>
                    <a:p>
                      <a:pPr marL="342900" marR="0" lvl="0" indent="-342900" algn="l" defTabSz="914664" rtl="0" eaLnBrk="1" fontAlgn="auto" latinLnBrk="0" hangingPunct="1">
                        <a:lnSpc>
                          <a:spcPct val="100000"/>
                        </a:lnSpc>
                        <a:spcBef>
                          <a:spcPts val="0"/>
                        </a:spcBef>
                        <a:spcAft>
                          <a:spcPts val="0"/>
                        </a:spcAft>
                        <a:buClrTx/>
                        <a:buSzTx/>
                        <a:buFont typeface="Wingdings" pitchFamily="2" charset="2"/>
                        <a:buChar char="q"/>
                        <a:tabLst/>
                        <a:defRPr/>
                      </a:pPr>
                      <a:r>
                        <a:rPr lang="en-US" sz="1801" b="0" i="0" u="none" strike="noStrike" kern="1200" dirty="0">
                          <a:solidFill>
                            <a:schemeClr val="dk1"/>
                          </a:solidFill>
                          <a:effectLst/>
                          <a:latin typeface="+mn-lt"/>
                          <a:ea typeface="+mn-ea"/>
                          <a:cs typeface="+mn-cs"/>
                        </a:rPr>
                        <a:t>↓</a:t>
                      </a:r>
                    </a:p>
                  </a:txBody>
                  <a:tcPr>
                    <a:solidFill>
                      <a:srgbClr val="F1F1F1"/>
                    </a:solidFill>
                  </a:tcPr>
                </a:tc>
                <a:tc>
                  <a:txBody>
                    <a:bodyPr/>
                    <a:lstStyle/>
                    <a:p>
                      <a:pPr marL="342900" marR="0" lvl="0" indent="-342900" algn="l" defTabSz="914664" rtl="0" eaLnBrk="1" fontAlgn="auto" latinLnBrk="0" hangingPunct="1">
                        <a:lnSpc>
                          <a:spcPct val="100000"/>
                        </a:lnSpc>
                        <a:spcBef>
                          <a:spcPts val="0"/>
                        </a:spcBef>
                        <a:spcAft>
                          <a:spcPts val="0"/>
                        </a:spcAft>
                        <a:buClrTx/>
                        <a:buSzTx/>
                        <a:buFont typeface="Wingdings" pitchFamily="2" charset="2"/>
                        <a:buChar char="q"/>
                        <a:tabLst/>
                        <a:defRPr/>
                      </a:pPr>
                      <a:r>
                        <a:rPr lang="en-US" sz="1801" b="0" i="0" u="none" strike="noStrike" kern="1200" dirty="0">
                          <a:solidFill>
                            <a:schemeClr val="dk1"/>
                          </a:solidFill>
                          <a:effectLst/>
                          <a:latin typeface="+mn-lt"/>
                          <a:ea typeface="+mn-ea"/>
                          <a:cs typeface="+mn-cs"/>
                        </a:rPr>
                        <a:t>→</a:t>
                      </a:r>
                      <a:endParaRPr lang="en-US" dirty="0"/>
                    </a:p>
                  </a:txBody>
                  <a:tcPr>
                    <a:solidFill>
                      <a:srgbClr val="F1F1F1"/>
                    </a:solidFill>
                  </a:tcPr>
                </a:tc>
                <a:tc>
                  <a:txBody>
                    <a:bodyPr/>
                    <a:lstStyle/>
                    <a:p>
                      <a:endParaRPr lang="en-US" dirty="0"/>
                    </a:p>
                  </a:txBody>
                  <a:tcPr>
                    <a:solidFill>
                      <a:srgbClr val="F1F1F1"/>
                    </a:solidFill>
                  </a:tcPr>
                </a:tc>
                <a:extLst>
                  <a:ext uri="{0D108BD9-81ED-4DB2-BD59-A6C34878D82A}">
                    <a16:rowId xmlns:a16="http://schemas.microsoft.com/office/drawing/2014/main" val="156309271"/>
                  </a:ext>
                </a:extLst>
              </a:tr>
            </a:tbl>
          </a:graphicData>
        </a:graphic>
      </p:graphicFrame>
    </p:spTree>
    <p:extLst>
      <p:ext uri="{BB962C8B-B14F-4D97-AF65-F5344CB8AC3E}">
        <p14:creationId xmlns:p14="http://schemas.microsoft.com/office/powerpoint/2010/main" val="1831821342"/>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1498F-80E2-89AF-550F-415FDAE40768}"/>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96F6458B-D3FA-947B-4894-2A44DCE5F509}"/>
              </a:ext>
            </a:extLst>
          </p:cNvPr>
          <p:cNvSpPr txBox="1">
            <a:spLocks/>
          </p:cNvSpPr>
          <p:nvPr/>
        </p:nvSpPr>
        <p:spPr bwMode="auto">
          <a:xfrm>
            <a:off x="610398" y="952331"/>
            <a:ext cx="10971212" cy="424934"/>
          </a:xfrm>
          <a:prstGeom prst="rect">
            <a:avLst/>
          </a:prstGeom>
          <a:noFill/>
          <a:ln>
            <a:noFill/>
          </a:ln>
          <a:effectLst/>
        </p:spPr>
        <p:txBody>
          <a:bodyPr vert="horz" wrap="square" lIns="0" tIns="0" rIns="0" bIns="0" numCol="1" rtlCol="0" anchor="ctr" anchorCtr="0" compatLnSpc="1">
            <a:prstTxWarp prst="textNoShape">
              <a:avLst/>
            </a:prstTxWarp>
            <a:noAutofit/>
          </a:bodyPr>
          <a:lstStyle>
            <a:lvl1pPr algn="l" rtl="0" eaLnBrk="1" fontAlgn="base" hangingPunct="1">
              <a:lnSpc>
                <a:spcPct val="90000"/>
              </a:lnSpc>
              <a:spcBef>
                <a:spcPct val="0"/>
              </a:spcBef>
              <a:spcAft>
                <a:spcPct val="0"/>
              </a:spcAft>
              <a:defRPr lang="en-US" sz="2800" kern="1200" spc="0" baseline="0">
                <a:solidFill>
                  <a:srgbClr val="07235F"/>
                </a:solidFill>
                <a:latin typeface="+mj-lt"/>
                <a:ea typeface="ＭＳ Ｐゴシック" charset="0"/>
                <a:cs typeface="Segoe UI Semibold" panose="020B0702040204020203" pitchFamily="34" charset="0"/>
              </a:defRPr>
            </a:lvl1pPr>
            <a:lvl2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2pPr>
            <a:lvl3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3pPr>
            <a:lvl4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4pPr>
            <a:lvl5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5pPr>
            <a:lvl6pPr marL="457332"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6pPr>
            <a:lvl7pPr marL="914664"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7pPr>
            <a:lvl8pPr marL="1371994"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8pPr>
            <a:lvl9pPr marL="1829328"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9pPr>
          </a:lstStyle>
          <a:p>
            <a:pPr>
              <a:lnSpc>
                <a:spcPct val="95000"/>
              </a:lnSpc>
            </a:pPr>
            <a:r>
              <a:rPr lang="en-US" dirty="0"/>
              <a:t>Worksheet 2: Identify Key Signals </a:t>
            </a:r>
            <a:r>
              <a:rPr lang="en-US" sz="2000" dirty="0">
                <a:latin typeface="+mn-lt"/>
              </a:rPr>
              <a:t>(continued.)</a:t>
            </a:r>
            <a:endParaRPr lang="en-US" sz="2000" b="1" dirty="0">
              <a:latin typeface="+mn-lt"/>
            </a:endParaRPr>
          </a:p>
        </p:txBody>
      </p:sp>
      <p:sp>
        <p:nvSpPr>
          <p:cNvPr id="11" name="TextBox 10">
            <a:extLst>
              <a:ext uri="{FF2B5EF4-FFF2-40B4-BE49-F238E27FC236}">
                <a16:creationId xmlns:a16="http://schemas.microsoft.com/office/drawing/2014/main" id="{5CC683BA-68E0-CA5B-2C2A-A4D80ABAC344}"/>
              </a:ext>
            </a:extLst>
          </p:cNvPr>
          <p:cNvSpPr txBox="1"/>
          <p:nvPr/>
        </p:nvSpPr>
        <p:spPr>
          <a:xfrm>
            <a:off x="608172" y="549533"/>
            <a:ext cx="6127750" cy="184666"/>
          </a:xfrm>
          <a:prstGeom prst="rect">
            <a:avLst/>
          </a:prstGeom>
          <a:noFill/>
        </p:spPr>
        <p:txBody>
          <a:bodyPr wrap="square" lIns="0" tIns="0" rIns="0" bIns="0">
            <a:spAutoFit/>
          </a:bodyPr>
          <a:lstStyle/>
          <a:p>
            <a:r>
              <a:rPr lang="en-US" sz="1200" dirty="0">
                <a:solidFill>
                  <a:schemeClr val="accent1"/>
                </a:solidFill>
              </a:rPr>
              <a:t>/ SECTION 1: Worksheets: Establish Context</a:t>
            </a:r>
          </a:p>
        </p:txBody>
      </p:sp>
      <p:sp>
        <p:nvSpPr>
          <p:cNvPr id="5" name="Content Placeholder 4">
            <a:extLst>
              <a:ext uri="{FF2B5EF4-FFF2-40B4-BE49-F238E27FC236}">
                <a16:creationId xmlns:a16="http://schemas.microsoft.com/office/drawing/2014/main" id="{30068DAA-3258-C44F-D161-E4120A9F7102}"/>
              </a:ext>
            </a:extLst>
          </p:cNvPr>
          <p:cNvSpPr txBox="1">
            <a:spLocks/>
          </p:cNvSpPr>
          <p:nvPr/>
        </p:nvSpPr>
        <p:spPr bwMode="auto">
          <a:xfrm>
            <a:off x="608139" y="1935051"/>
            <a:ext cx="10971212" cy="4262549"/>
          </a:xfrm>
          <a:prstGeom prst="rect">
            <a:avLst/>
          </a:prstGeom>
          <a:solidFill>
            <a:schemeClr val="bg1"/>
          </a:solidFill>
          <a:ln>
            <a:noFill/>
          </a:ln>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ts val="601"/>
              </a:spcAft>
              <a:buClr>
                <a:srgbClr val="7F7F7F"/>
              </a:buClr>
              <a:buSzPct val="100000"/>
              <a:buFont typeface="Arial" panose="020B0604020202020204" pitchFamily="34" charset="0"/>
              <a:defRPr lang="en-US" sz="1800" kern="1200">
                <a:solidFill>
                  <a:srgbClr val="636466"/>
                </a:solidFill>
                <a:latin typeface="+mn-lt"/>
                <a:ea typeface="ＭＳ Ｐゴシック" charset="0"/>
                <a:cs typeface="ＭＳ Ｐゴシック" charset="0"/>
              </a:defRPr>
            </a:lvl1pPr>
            <a:lvl2pPr marL="547696" indent="-228604" algn="l" rtl="0" eaLnBrk="1" fontAlgn="base" hangingPunct="1">
              <a:spcBef>
                <a:spcPct val="0"/>
              </a:spcBef>
              <a:spcAft>
                <a:spcPts val="601"/>
              </a:spcAft>
              <a:buClr>
                <a:schemeClr val="tx1"/>
              </a:buClr>
              <a:buSzPct val="60000"/>
              <a:buFont typeface="Wingdings" pitchFamily="2" charset="2"/>
              <a:buChar char="l"/>
              <a:tabLst>
                <a:tab pos="573095" algn="l"/>
              </a:tabLst>
              <a:defRPr lang="en-US" sz="1600" kern="1200">
                <a:solidFill>
                  <a:srgbClr val="636466"/>
                </a:solidFill>
                <a:latin typeface="+mn-lt"/>
                <a:ea typeface="ＭＳ Ｐゴシック" charset="0"/>
                <a:cs typeface="+mn-cs"/>
              </a:defRPr>
            </a:lvl2pPr>
            <a:lvl3pPr marL="969975" indent="-228604" algn="l" rtl="0" eaLnBrk="1" fontAlgn="base" hangingPunct="1">
              <a:spcBef>
                <a:spcPct val="0"/>
              </a:spcBef>
              <a:spcAft>
                <a:spcPts val="601"/>
              </a:spcAft>
              <a:buClr>
                <a:schemeClr val="tx1"/>
              </a:buClr>
              <a:buSzPct val="65000"/>
              <a:buFont typeface="Wingdings" pitchFamily="2" charset="2"/>
              <a:buChar char="l"/>
              <a:defRPr lang="en-US" sz="1600" kern="1200">
                <a:solidFill>
                  <a:srgbClr val="636466"/>
                </a:solidFill>
                <a:latin typeface="+mn-lt"/>
                <a:ea typeface="ＭＳ Ｐゴシック" charset="0"/>
                <a:cs typeface="Segoe UI Semilight" panose="020B0402040204020203" pitchFamily="34" charset="0"/>
              </a:defRPr>
            </a:lvl3pPr>
            <a:lvl4pPr marL="1316054" indent="-173040" algn="l" rtl="0" eaLnBrk="1" fontAlgn="base" hangingPunct="1">
              <a:spcBef>
                <a:spcPct val="0"/>
              </a:spcBef>
              <a:spcAft>
                <a:spcPts val="601"/>
              </a:spcAft>
              <a:buClr>
                <a:schemeClr val="tx1"/>
              </a:buClr>
              <a:buSzPct val="55000"/>
              <a:buFont typeface="Wingdings" pitchFamily="2" charset="2"/>
              <a:buChar char="l"/>
              <a:defRPr lang="en-US" sz="1400" kern="1200">
                <a:solidFill>
                  <a:srgbClr val="636466"/>
                </a:solidFill>
                <a:latin typeface="+mn-lt"/>
                <a:ea typeface="ＭＳ Ｐゴシック" charset="0"/>
                <a:cs typeface="Segoe UI Light" panose="020B0502040204020203" pitchFamily="34" charset="0"/>
              </a:defRPr>
            </a:lvl4pPr>
            <a:lvl5pPr marL="1646259" indent="-228604" algn="l" rtl="0" eaLnBrk="1" fontAlgn="base" hangingPunct="1">
              <a:spcBef>
                <a:spcPct val="0"/>
              </a:spcBef>
              <a:spcAft>
                <a:spcPts val="601"/>
              </a:spcAft>
              <a:buClr>
                <a:schemeClr val="tx1"/>
              </a:buClr>
              <a:buSzPct val="55000"/>
              <a:buFont typeface="Wingdings" pitchFamily="2" charset="2"/>
              <a:buChar char="l"/>
              <a:defRPr lang="en-US" sz="1400" kern="1200">
                <a:solidFill>
                  <a:srgbClr val="636466"/>
                </a:solidFill>
                <a:latin typeface="+mn-lt"/>
                <a:ea typeface="ＭＳ Ｐゴシック" charset="0"/>
                <a:cs typeface="Segoe UI Light" panose="020B0502040204020203" pitchFamily="34" charset="0"/>
              </a:defRPr>
            </a:lvl5pPr>
            <a:lvl6pPr marL="1371994" indent="-228668" algn="l" defTabSz="914664" rtl="0" eaLnBrk="1" latinLnBrk="0" hangingPunct="1">
              <a:spcBef>
                <a:spcPts val="0"/>
              </a:spcBef>
              <a:spcAft>
                <a:spcPts val="0"/>
              </a:spcAft>
              <a:buFont typeface="Arial" panose="020B0604020202020204" pitchFamily="34" charset="0"/>
              <a:buChar char="•"/>
              <a:defRPr sz="2002" kern="1200">
                <a:solidFill>
                  <a:schemeClr val="tx1"/>
                </a:solidFill>
                <a:latin typeface="+mn-lt"/>
                <a:ea typeface="+mn-ea"/>
                <a:cs typeface="+mn-cs"/>
              </a:defRPr>
            </a:lvl6pPr>
            <a:lvl7pPr marL="2972656" indent="-228668" algn="l" defTabSz="914664" rtl="0" eaLnBrk="1" latinLnBrk="0" hangingPunct="1">
              <a:spcBef>
                <a:spcPct val="20000"/>
              </a:spcBef>
              <a:buFont typeface="Arial" panose="020B0604020202020204" pitchFamily="34" charset="0"/>
              <a:buChar char="•"/>
              <a:defRPr sz="2002" kern="1200">
                <a:solidFill>
                  <a:schemeClr val="tx1"/>
                </a:solidFill>
                <a:latin typeface="+mn-lt"/>
                <a:ea typeface="+mn-ea"/>
                <a:cs typeface="+mn-cs"/>
              </a:defRPr>
            </a:lvl7pPr>
            <a:lvl8pPr marL="3429988" indent="-228668" algn="l" defTabSz="914664" rtl="0" eaLnBrk="1" latinLnBrk="0" hangingPunct="1">
              <a:spcBef>
                <a:spcPct val="20000"/>
              </a:spcBef>
              <a:buFont typeface="Arial" panose="020B0604020202020204" pitchFamily="34" charset="0"/>
              <a:buChar char="•"/>
              <a:defRPr sz="2002" kern="1200">
                <a:solidFill>
                  <a:schemeClr val="tx1"/>
                </a:solidFill>
                <a:latin typeface="+mn-lt"/>
                <a:ea typeface="+mn-ea"/>
                <a:cs typeface="+mn-cs"/>
              </a:defRPr>
            </a:lvl8pPr>
            <a:lvl9pPr marL="3887318" indent="-228668" algn="l" defTabSz="914664" rtl="0" eaLnBrk="1" latinLnBrk="0" hangingPunct="1">
              <a:spcBef>
                <a:spcPct val="20000"/>
              </a:spcBef>
              <a:buFont typeface="Arial" panose="020B0604020202020204" pitchFamily="34" charset="0"/>
              <a:buChar char="•"/>
              <a:defRPr sz="2002" kern="1200">
                <a:solidFill>
                  <a:schemeClr val="tx1"/>
                </a:solidFill>
                <a:latin typeface="+mn-lt"/>
                <a:ea typeface="+mn-ea"/>
                <a:cs typeface="+mn-cs"/>
              </a:defRPr>
            </a:lvl9pPr>
          </a:lstStyle>
          <a:p>
            <a:pPr>
              <a:lnSpc>
                <a:spcPct val="100000"/>
              </a:lnSpc>
              <a:spcAft>
                <a:spcPts val="1600"/>
              </a:spcAft>
            </a:pPr>
            <a:r>
              <a:rPr lang="en-US" sz="1600" b="1" dirty="0">
                <a:solidFill>
                  <a:schemeClr val="accent2"/>
                </a:solidFill>
              </a:rPr>
              <a:t>Feedback Themes: </a:t>
            </a:r>
            <a:r>
              <a:rPr lang="en-US" sz="1600" dirty="0">
                <a:solidFill>
                  <a:schemeClr val="tx1"/>
                </a:solidFill>
              </a:rPr>
              <a:t>List recurring </a:t>
            </a:r>
            <a:r>
              <a:rPr lang="en-US" sz="1600" dirty="0" err="1">
                <a:solidFill>
                  <a:schemeClr val="tx1"/>
                </a:solidFill>
              </a:rPr>
              <a:t>VoC</a:t>
            </a:r>
            <a:r>
              <a:rPr lang="en-US" sz="1600" dirty="0">
                <a:solidFill>
                  <a:schemeClr val="tx1"/>
                </a:solidFill>
              </a:rPr>
              <a:t> language.</a:t>
            </a:r>
            <a:r>
              <a:rPr lang="en-US" sz="1600" dirty="0">
                <a:solidFill>
                  <a:schemeClr val="accent2"/>
                </a:solidFill>
              </a:rPr>
              <a:t> </a:t>
            </a:r>
          </a:p>
          <a:p>
            <a:pPr marL="342900" indent="-342900">
              <a:lnSpc>
                <a:spcPct val="100000"/>
              </a:lnSpc>
              <a:buClr>
                <a:schemeClr val="accent2"/>
              </a:buClr>
              <a:buFont typeface="+mj-lt"/>
              <a:buAutoNum type="arabicPeriod"/>
            </a:pPr>
            <a:r>
              <a:rPr lang="en-US" sz="1600" dirty="0">
                <a:solidFill>
                  <a:schemeClr val="bg2"/>
                </a:solidFill>
              </a:rPr>
              <a:t>______________________________________________________________________________________________________________________________</a:t>
            </a:r>
          </a:p>
          <a:p>
            <a:pPr marL="342900" indent="-342900">
              <a:lnSpc>
                <a:spcPct val="100000"/>
              </a:lnSpc>
              <a:buClr>
                <a:schemeClr val="accent2"/>
              </a:buClr>
              <a:buFont typeface="+mj-lt"/>
              <a:buAutoNum type="arabicPeriod"/>
            </a:pPr>
            <a:r>
              <a:rPr lang="en-US" sz="1600" dirty="0">
                <a:solidFill>
                  <a:schemeClr val="bg2"/>
                </a:solidFill>
              </a:rPr>
              <a:t>______________________________________________________________________________________________________________________________</a:t>
            </a:r>
          </a:p>
          <a:p>
            <a:pPr marL="342900" indent="-342900">
              <a:lnSpc>
                <a:spcPct val="100000"/>
              </a:lnSpc>
              <a:buClr>
                <a:schemeClr val="accent2"/>
              </a:buClr>
              <a:buFont typeface="+mj-lt"/>
              <a:buAutoNum type="arabicPeriod"/>
            </a:pPr>
            <a:r>
              <a:rPr lang="en-US" sz="1600" dirty="0">
                <a:solidFill>
                  <a:schemeClr val="bg2"/>
                </a:solidFill>
              </a:rPr>
              <a:t>______________________________________________________________________________________________________________________________</a:t>
            </a:r>
          </a:p>
          <a:p>
            <a:pPr marL="342900" indent="-342900">
              <a:lnSpc>
                <a:spcPct val="100000"/>
              </a:lnSpc>
              <a:buFont typeface="+mj-lt"/>
              <a:buAutoNum type="arabicPeriod"/>
            </a:pPr>
            <a:endParaRPr lang="en-US" sz="1600" dirty="0">
              <a:solidFill>
                <a:schemeClr val="tx1"/>
              </a:solidFill>
            </a:endParaRPr>
          </a:p>
          <a:p>
            <a:pPr>
              <a:lnSpc>
                <a:spcPct val="100000"/>
              </a:lnSpc>
            </a:pPr>
            <a:r>
              <a:rPr lang="en-US" sz="1600" b="1" dirty="0">
                <a:solidFill>
                  <a:schemeClr val="accent2"/>
                </a:solidFill>
              </a:rPr>
              <a:t>Sample language:</a:t>
            </a:r>
          </a:p>
          <a:p>
            <a:pPr>
              <a:lnSpc>
                <a:spcPct val="100000"/>
              </a:lnSpc>
              <a:spcAft>
                <a:spcPts val="1600"/>
              </a:spcAft>
            </a:pPr>
            <a:r>
              <a:rPr lang="en-US" sz="1600" dirty="0">
                <a:solidFill>
                  <a:schemeClr val="accent2"/>
                </a:solidFill>
              </a:rPr>
              <a:t>“</a:t>
            </a:r>
            <a:r>
              <a:rPr lang="en-US" sz="1600" dirty="0">
                <a:solidFill>
                  <a:schemeClr val="bg2"/>
                </a:solidFill>
              </a:rPr>
              <a:t>________________________________________________________________________________________________________________________________</a:t>
            </a:r>
            <a:r>
              <a:rPr lang="en-US" sz="1600" dirty="0">
                <a:solidFill>
                  <a:schemeClr val="accent2"/>
                </a:solidFill>
              </a:rPr>
              <a:t>”</a:t>
            </a:r>
          </a:p>
          <a:p>
            <a:pPr>
              <a:lnSpc>
                <a:spcPct val="100000"/>
              </a:lnSpc>
              <a:spcAft>
                <a:spcPts val="1600"/>
              </a:spcAft>
            </a:pPr>
            <a:r>
              <a:rPr lang="en-US" sz="1600" dirty="0">
                <a:solidFill>
                  <a:schemeClr val="accent2"/>
                </a:solidFill>
              </a:rPr>
              <a:t>“</a:t>
            </a:r>
            <a:r>
              <a:rPr lang="en-US" sz="1600" dirty="0">
                <a:solidFill>
                  <a:schemeClr val="bg2"/>
                </a:solidFill>
              </a:rPr>
              <a:t>________________________________________________________________________________________________________________________________</a:t>
            </a:r>
            <a:r>
              <a:rPr lang="en-US" sz="1600" dirty="0">
                <a:solidFill>
                  <a:schemeClr val="accent2"/>
                </a:solidFill>
              </a:rPr>
              <a:t>”</a:t>
            </a:r>
          </a:p>
          <a:p>
            <a:pPr>
              <a:lnSpc>
                <a:spcPct val="100000"/>
              </a:lnSpc>
              <a:spcAft>
                <a:spcPts val="1600"/>
              </a:spcAft>
            </a:pPr>
            <a:r>
              <a:rPr lang="en-US" sz="1600" dirty="0">
                <a:solidFill>
                  <a:schemeClr val="accent2"/>
                </a:solidFill>
              </a:rPr>
              <a:t>“</a:t>
            </a:r>
            <a:r>
              <a:rPr lang="en-US" sz="1600" dirty="0">
                <a:solidFill>
                  <a:schemeClr val="bg2"/>
                </a:solidFill>
              </a:rPr>
              <a:t>________________________________________________________________________________________________________________________________</a:t>
            </a:r>
            <a:r>
              <a:rPr lang="en-US" sz="1600" dirty="0">
                <a:solidFill>
                  <a:schemeClr val="accent2"/>
                </a:solidFill>
              </a:rPr>
              <a:t>”</a:t>
            </a:r>
            <a:endParaRPr lang="en-US" sz="1600" i="1" dirty="0">
              <a:solidFill>
                <a:schemeClr val="accent2"/>
              </a:solidFill>
            </a:endParaRPr>
          </a:p>
          <a:p>
            <a:pPr>
              <a:lnSpc>
                <a:spcPct val="100000"/>
              </a:lnSpc>
              <a:spcAft>
                <a:spcPts val="1600"/>
              </a:spcAft>
            </a:pPr>
            <a:r>
              <a:rPr lang="en-US" sz="1600" i="1" dirty="0">
                <a:solidFill>
                  <a:schemeClr val="tx1"/>
                </a:solidFill>
              </a:rPr>
              <a:t>Pull verbatim feedback, common keywords, and concise phrases that support your themes listed above.</a:t>
            </a:r>
            <a:endParaRPr lang="en-US" sz="1600" dirty="0">
              <a:solidFill>
                <a:schemeClr val="tx1"/>
              </a:solidFill>
            </a:endParaRPr>
          </a:p>
          <a:p>
            <a:pPr marL="342900" indent="-342900">
              <a:lnSpc>
                <a:spcPct val="100000"/>
              </a:lnSpc>
              <a:buFont typeface="+mj-lt"/>
              <a:buAutoNum type="arabicPeriod"/>
            </a:pPr>
            <a:endParaRPr lang="en-US" sz="1600" b="1" dirty="0">
              <a:solidFill>
                <a:schemeClr val="accent2"/>
              </a:solidFill>
            </a:endParaRPr>
          </a:p>
        </p:txBody>
      </p:sp>
    </p:spTree>
    <p:extLst>
      <p:ext uri="{BB962C8B-B14F-4D97-AF65-F5344CB8AC3E}">
        <p14:creationId xmlns:p14="http://schemas.microsoft.com/office/powerpoint/2010/main" val="3696095828"/>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17196-C983-A367-415F-FB22FEA2311C}"/>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FC40FA20-C887-3C84-90B7-9CB88482BC3E}"/>
              </a:ext>
            </a:extLst>
          </p:cNvPr>
          <p:cNvSpPr txBox="1">
            <a:spLocks/>
          </p:cNvSpPr>
          <p:nvPr/>
        </p:nvSpPr>
        <p:spPr bwMode="auto">
          <a:xfrm>
            <a:off x="610398" y="952331"/>
            <a:ext cx="10971212" cy="424934"/>
          </a:xfrm>
          <a:prstGeom prst="rect">
            <a:avLst/>
          </a:prstGeom>
          <a:noFill/>
          <a:ln>
            <a:noFill/>
          </a:ln>
          <a:effectLst/>
        </p:spPr>
        <p:txBody>
          <a:bodyPr vert="horz" wrap="square" lIns="0" tIns="0" rIns="0" bIns="0" numCol="1" rtlCol="0" anchor="ctr" anchorCtr="0" compatLnSpc="1">
            <a:prstTxWarp prst="textNoShape">
              <a:avLst/>
            </a:prstTxWarp>
            <a:noAutofit/>
          </a:bodyPr>
          <a:lstStyle>
            <a:lvl1pPr algn="l" rtl="0" eaLnBrk="1" fontAlgn="base" hangingPunct="1">
              <a:lnSpc>
                <a:spcPct val="90000"/>
              </a:lnSpc>
              <a:spcBef>
                <a:spcPct val="0"/>
              </a:spcBef>
              <a:spcAft>
                <a:spcPct val="0"/>
              </a:spcAft>
              <a:defRPr lang="en-US" sz="2800" kern="1200" spc="0" baseline="0">
                <a:solidFill>
                  <a:srgbClr val="07235F"/>
                </a:solidFill>
                <a:latin typeface="+mj-lt"/>
                <a:ea typeface="ＭＳ Ｐゴシック" charset="0"/>
                <a:cs typeface="Segoe UI Semibold" panose="020B0702040204020203" pitchFamily="34" charset="0"/>
              </a:defRPr>
            </a:lvl1pPr>
            <a:lvl2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2pPr>
            <a:lvl3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3pPr>
            <a:lvl4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4pPr>
            <a:lvl5pPr algn="l" rtl="0" eaLnBrk="1" fontAlgn="base" hangingPunct="1">
              <a:lnSpc>
                <a:spcPct val="90000"/>
              </a:lnSpc>
              <a:spcBef>
                <a:spcPct val="0"/>
              </a:spcBef>
              <a:spcAft>
                <a:spcPct val="0"/>
              </a:spcAft>
              <a:defRPr sz="2400">
                <a:solidFill>
                  <a:schemeClr val="tx1"/>
                </a:solidFill>
                <a:latin typeface="Segoe UI Semibold" panose="020B0502040204020203" pitchFamily="34" charset="0"/>
                <a:ea typeface="ＭＳ Ｐゴシック" charset="0"/>
                <a:cs typeface="Segoe UI Semibold" panose="020B0502040204020203" pitchFamily="34" charset="0"/>
              </a:defRPr>
            </a:lvl5pPr>
            <a:lvl6pPr marL="457332"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6pPr>
            <a:lvl7pPr marL="914664"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7pPr>
            <a:lvl8pPr marL="1371994"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8pPr>
            <a:lvl9pPr marL="1829328" algn="l" rtl="0" eaLnBrk="1" fontAlgn="base" hangingPunct="1">
              <a:spcBef>
                <a:spcPct val="0"/>
              </a:spcBef>
              <a:spcAft>
                <a:spcPct val="0"/>
              </a:spcAft>
              <a:defRPr sz="3202">
                <a:solidFill>
                  <a:schemeClr val="accent1"/>
                </a:solidFill>
                <a:latin typeface="Salesforce Sans" charset="0"/>
                <a:ea typeface="ＭＳ Ｐゴシック" charset="0"/>
                <a:cs typeface="ＭＳ Ｐゴシック" charset="0"/>
              </a:defRPr>
            </a:lvl9pPr>
          </a:lstStyle>
          <a:p>
            <a:pPr>
              <a:lnSpc>
                <a:spcPct val="95000"/>
              </a:lnSpc>
            </a:pPr>
            <a:r>
              <a:rPr lang="en-US" dirty="0"/>
              <a:t>Worksheet 3: Build the Story</a:t>
            </a:r>
            <a:endParaRPr lang="en-US" sz="2000" b="1" dirty="0"/>
          </a:p>
        </p:txBody>
      </p:sp>
      <p:sp>
        <p:nvSpPr>
          <p:cNvPr id="11" name="TextBox 10">
            <a:extLst>
              <a:ext uri="{FF2B5EF4-FFF2-40B4-BE49-F238E27FC236}">
                <a16:creationId xmlns:a16="http://schemas.microsoft.com/office/drawing/2014/main" id="{CD4DC6FA-22F2-BF90-A860-50C46EC30CEF}"/>
              </a:ext>
            </a:extLst>
          </p:cNvPr>
          <p:cNvSpPr txBox="1"/>
          <p:nvPr/>
        </p:nvSpPr>
        <p:spPr>
          <a:xfrm>
            <a:off x="608172" y="549533"/>
            <a:ext cx="6127750" cy="184666"/>
          </a:xfrm>
          <a:prstGeom prst="rect">
            <a:avLst/>
          </a:prstGeom>
          <a:noFill/>
        </p:spPr>
        <p:txBody>
          <a:bodyPr wrap="square" lIns="0" tIns="0" rIns="0" bIns="0">
            <a:spAutoFit/>
          </a:bodyPr>
          <a:lstStyle/>
          <a:p>
            <a:r>
              <a:rPr lang="en-US" sz="1200" dirty="0">
                <a:solidFill>
                  <a:schemeClr val="accent1"/>
                </a:solidFill>
              </a:rPr>
              <a:t>/ SECTION 1: Worksheets: Establish Context</a:t>
            </a:r>
          </a:p>
        </p:txBody>
      </p:sp>
      <p:sp>
        <p:nvSpPr>
          <p:cNvPr id="2" name="Content Placeholder 4">
            <a:extLst>
              <a:ext uri="{FF2B5EF4-FFF2-40B4-BE49-F238E27FC236}">
                <a16:creationId xmlns:a16="http://schemas.microsoft.com/office/drawing/2014/main" id="{2A7A6238-FEA5-70A2-EB3A-35C97CE10DC9}"/>
              </a:ext>
            </a:extLst>
          </p:cNvPr>
          <p:cNvSpPr txBox="1">
            <a:spLocks/>
          </p:cNvSpPr>
          <p:nvPr/>
        </p:nvSpPr>
        <p:spPr bwMode="auto">
          <a:xfrm>
            <a:off x="608139" y="1595397"/>
            <a:ext cx="10971212" cy="4576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ts val="601"/>
              </a:spcAft>
              <a:buClr>
                <a:srgbClr val="7F7F7F"/>
              </a:buClr>
              <a:buSzPct val="100000"/>
              <a:buFont typeface="Arial" panose="020B0604020202020204" pitchFamily="34" charset="0"/>
              <a:defRPr lang="en-US" sz="1800" kern="1200">
                <a:solidFill>
                  <a:srgbClr val="636466"/>
                </a:solidFill>
                <a:latin typeface="+mn-lt"/>
                <a:ea typeface="ＭＳ Ｐゴシック" charset="0"/>
                <a:cs typeface="ＭＳ Ｐゴシック" charset="0"/>
              </a:defRPr>
            </a:lvl1pPr>
            <a:lvl2pPr marL="547696" indent="-228604" algn="l" rtl="0" eaLnBrk="1" fontAlgn="base" hangingPunct="1">
              <a:spcBef>
                <a:spcPct val="0"/>
              </a:spcBef>
              <a:spcAft>
                <a:spcPts val="601"/>
              </a:spcAft>
              <a:buClr>
                <a:schemeClr val="tx1"/>
              </a:buClr>
              <a:buSzPct val="60000"/>
              <a:buFont typeface="Wingdings" pitchFamily="2" charset="2"/>
              <a:buChar char="l"/>
              <a:tabLst>
                <a:tab pos="573095" algn="l"/>
              </a:tabLst>
              <a:defRPr lang="en-US" sz="1600" kern="1200">
                <a:solidFill>
                  <a:srgbClr val="636466"/>
                </a:solidFill>
                <a:latin typeface="+mn-lt"/>
                <a:ea typeface="ＭＳ Ｐゴシック" charset="0"/>
                <a:cs typeface="+mn-cs"/>
              </a:defRPr>
            </a:lvl2pPr>
            <a:lvl3pPr marL="969975" indent="-228604" algn="l" rtl="0" eaLnBrk="1" fontAlgn="base" hangingPunct="1">
              <a:spcBef>
                <a:spcPct val="0"/>
              </a:spcBef>
              <a:spcAft>
                <a:spcPts val="601"/>
              </a:spcAft>
              <a:buClr>
                <a:schemeClr val="tx1"/>
              </a:buClr>
              <a:buSzPct val="65000"/>
              <a:buFont typeface="Wingdings" pitchFamily="2" charset="2"/>
              <a:buChar char="l"/>
              <a:defRPr lang="en-US" sz="1600" kern="1200">
                <a:solidFill>
                  <a:srgbClr val="636466"/>
                </a:solidFill>
                <a:latin typeface="+mn-lt"/>
                <a:ea typeface="ＭＳ Ｐゴシック" charset="0"/>
                <a:cs typeface="Segoe UI Semilight" panose="020B0402040204020203" pitchFamily="34" charset="0"/>
              </a:defRPr>
            </a:lvl3pPr>
            <a:lvl4pPr marL="1316054" indent="-173040" algn="l" rtl="0" eaLnBrk="1" fontAlgn="base" hangingPunct="1">
              <a:spcBef>
                <a:spcPct val="0"/>
              </a:spcBef>
              <a:spcAft>
                <a:spcPts val="601"/>
              </a:spcAft>
              <a:buClr>
                <a:schemeClr val="tx1"/>
              </a:buClr>
              <a:buSzPct val="55000"/>
              <a:buFont typeface="Wingdings" pitchFamily="2" charset="2"/>
              <a:buChar char="l"/>
              <a:defRPr lang="en-US" sz="1400" kern="1200">
                <a:solidFill>
                  <a:srgbClr val="636466"/>
                </a:solidFill>
                <a:latin typeface="+mn-lt"/>
                <a:ea typeface="ＭＳ Ｐゴシック" charset="0"/>
                <a:cs typeface="Segoe UI Light" panose="020B0502040204020203" pitchFamily="34" charset="0"/>
              </a:defRPr>
            </a:lvl4pPr>
            <a:lvl5pPr marL="1646259" indent="-228604" algn="l" rtl="0" eaLnBrk="1" fontAlgn="base" hangingPunct="1">
              <a:spcBef>
                <a:spcPct val="0"/>
              </a:spcBef>
              <a:spcAft>
                <a:spcPts val="601"/>
              </a:spcAft>
              <a:buClr>
                <a:schemeClr val="tx1"/>
              </a:buClr>
              <a:buSzPct val="55000"/>
              <a:buFont typeface="Wingdings" pitchFamily="2" charset="2"/>
              <a:buChar char="l"/>
              <a:defRPr lang="en-US" sz="1400" kern="1200">
                <a:solidFill>
                  <a:srgbClr val="636466"/>
                </a:solidFill>
                <a:latin typeface="+mn-lt"/>
                <a:ea typeface="ＭＳ Ｐゴシック" charset="0"/>
                <a:cs typeface="Segoe UI Light" panose="020B0502040204020203" pitchFamily="34" charset="0"/>
              </a:defRPr>
            </a:lvl5pPr>
            <a:lvl6pPr marL="1371994" indent="-228668" algn="l" defTabSz="914664" rtl="0" eaLnBrk="1" latinLnBrk="0" hangingPunct="1">
              <a:spcBef>
                <a:spcPts val="0"/>
              </a:spcBef>
              <a:spcAft>
                <a:spcPts val="0"/>
              </a:spcAft>
              <a:buFont typeface="Arial" panose="020B0604020202020204" pitchFamily="34" charset="0"/>
              <a:buChar char="•"/>
              <a:defRPr sz="2002" kern="1200">
                <a:solidFill>
                  <a:schemeClr val="tx1"/>
                </a:solidFill>
                <a:latin typeface="+mn-lt"/>
                <a:ea typeface="+mn-ea"/>
                <a:cs typeface="+mn-cs"/>
              </a:defRPr>
            </a:lvl6pPr>
            <a:lvl7pPr marL="2972656" indent="-228668" algn="l" defTabSz="914664" rtl="0" eaLnBrk="1" latinLnBrk="0" hangingPunct="1">
              <a:spcBef>
                <a:spcPct val="20000"/>
              </a:spcBef>
              <a:buFont typeface="Arial" panose="020B0604020202020204" pitchFamily="34" charset="0"/>
              <a:buChar char="•"/>
              <a:defRPr sz="2002" kern="1200">
                <a:solidFill>
                  <a:schemeClr val="tx1"/>
                </a:solidFill>
                <a:latin typeface="+mn-lt"/>
                <a:ea typeface="+mn-ea"/>
                <a:cs typeface="+mn-cs"/>
              </a:defRPr>
            </a:lvl7pPr>
            <a:lvl8pPr marL="3429988" indent="-228668" algn="l" defTabSz="914664" rtl="0" eaLnBrk="1" latinLnBrk="0" hangingPunct="1">
              <a:spcBef>
                <a:spcPct val="20000"/>
              </a:spcBef>
              <a:buFont typeface="Arial" panose="020B0604020202020204" pitchFamily="34" charset="0"/>
              <a:buChar char="•"/>
              <a:defRPr sz="2002" kern="1200">
                <a:solidFill>
                  <a:schemeClr val="tx1"/>
                </a:solidFill>
                <a:latin typeface="+mn-lt"/>
                <a:ea typeface="+mn-ea"/>
                <a:cs typeface="+mn-cs"/>
              </a:defRPr>
            </a:lvl8pPr>
            <a:lvl9pPr marL="3887318" indent="-228668" algn="l" defTabSz="914664" rtl="0" eaLnBrk="1" latinLnBrk="0" hangingPunct="1">
              <a:spcBef>
                <a:spcPct val="20000"/>
              </a:spcBef>
              <a:buFont typeface="Arial" panose="020B0604020202020204" pitchFamily="34" charset="0"/>
              <a:buChar char="•"/>
              <a:defRPr sz="2002" kern="1200">
                <a:solidFill>
                  <a:schemeClr val="tx1"/>
                </a:solidFill>
                <a:latin typeface="+mn-lt"/>
                <a:ea typeface="+mn-ea"/>
                <a:cs typeface="+mn-cs"/>
              </a:defRPr>
            </a:lvl9pPr>
          </a:lstStyle>
          <a:p>
            <a:r>
              <a:rPr lang="en-US" sz="1600" b="1" dirty="0">
                <a:solidFill>
                  <a:schemeClr val="accent2"/>
                </a:solidFill>
              </a:rPr>
              <a:t>Purpose: </a:t>
            </a:r>
            <a:r>
              <a:rPr lang="en-US" sz="1600" dirty="0">
                <a:solidFill>
                  <a:schemeClr val="tx1"/>
                </a:solidFill>
              </a:rPr>
              <a:t>Turn signals into understanding</a:t>
            </a:r>
            <a:r>
              <a:rPr lang="en-US" sz="1600" dirty="0">
                <a:solidFill>
                  <a:schemeClr val="accent2"/>
                </a:solidFill>
              </a:rPr>
              <a:t>.</a:t>
            </a:r>
            <a:br>
              <a:rPr lang="en-US" sz="1600" dirty="0"/>
            </a:br>
            <a:br>
              <a:rPr lang="en-US" sz="1600" dirty="0"/>
            </a:br>
            <a:r>
              <a:rPr lang="en-US" sz="1600" dirty="0"/>
              <a:t>This is where you take the data and feedback from conversation so far to build the Insight Story. The Insight Story is how you combine data with verbatim feedback, business context, seasonality, potentially unrelated events—all of the human-led inputs that dashboards or qualitative analysis miss. </a:t>
            </a:r>
            <a:endParaRPr lang="en-US" sz="1600" b="1" dirty="0">
              <a:solidFill>
                <a:schemeClr val="accent2"/>
              </a:solidFill>
            </a:endParaRPr>
          </a:p>
        </p:txBody>
      </p:sp>
    </p:spTree>
    <p:extLst>
      <p:ext uri="{BB962C8B-B14F-4D97-AF65-F5344CB8AC3E}">
        <p14:creationId xmlns:p14="http://schemas.microsoft.com/office/powerpoint/2010/main" val="2151110346"/>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PLUS_ID" val="title_static"/>
</p:tagLst>
</file>

<file path=ppt/tags/tag2.xml><?xml version="1.0" encoding="utf-8"?>
<p:tagLst xmlns:a="http://schemas.openxmlformats.org/drawingml/2006/main" xmlns:r="http://schemas.openxmlformats.org/officeDocument/2006/relationships" xmlns:p="http://schemas.openxmlformats.org/presentationml/2006/main">
  <p:tag name="PLUS_ID" val="title"/>
</p:tagLst>
</file>

<file path=ppt/theme/theme1.xml><?xml version="1.0" encoding="utf-8"?>
<a:theme xmlns:a="http://schemas.openxmlformats.org/drawingml/2006/main" name="1_Bizrate_Deck_Theme">
  <a:themeElements>
    <a:clrScheme name="Custom 4">
      <a:dk1>
        <a:srgbClr val="474747"/>
      </a:dk1>
      <a:lt1>
        <a:srgbClr val="FFFFFF"/>
      </a:lt1>
      <a:dk2>
        <a:srgbClr val="474747"/>
      </a:dk2>
      <a:lt2>
        <a:srgbClr val="D7D7D7"/>
      </a:lt2>
      <a:accent1>
        <a:srgbClr val="1655EB"/>
      </a:accent1>
      <a:accent2>
        <a:srgbClr val="09225E"/>
      </a:accent2>
      <a:accent3>
        <a:srgbClr val="AB22A6"/>
      </a:accent3>
      <a:accent4>
        <a:srgbClr val="EB237B"/>
      </a:accent4>
      <a:accent5>
        <a:srgbClr val="F47C72"/>
      </a:accent5>
      <a:accent6>
        <a:srgbClr val="FED401"/>
      </a:accent6>
      <a:hlink>
        <a:srgbClr val="0029F0"/>
      </a:hlink>
      <a:folHlink>
        <a:srgbClr val="00C471"/>
      </a:folHlink>
    </a:clrScheme>
    <a:fontScheme name="Segoe">
      <a:majorFont>
        <a:latin typeface="Segoe UI Semibold"/>
        <a:ea typeface=""/>
        <a:cs typeface=""/>
      </a:majorFont>
      <a:minorFont>
        <a:latin typeface="Segoe U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cene3d>
          <a:camera prst="orthographicFront"/>
          <a:lightRig rig="contrasting" dir="t">
            <a:rot lat="0" lon="0" rev="2400000"/>
          </a:lightRig>
        </a:scene3d>
        <a:sp3d prstMaterial="powder">
          <a:bevelB w="0" h="0"/>
        </a:sp3d>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ctr">
          <a:defRPr dirty="0" smtClean="0">
            <a:latin typeface="Salesforce Sans"/>
            <a:cs typeface="Salesforce Sans"/>
          </a:defRPr>
        </a:defPPr>
      </a:lstStyle>
      <a:style>
        <a:lnRef idx="2">
          <a:schemeClr val="accent1">
            <a:shade val="50000"/>
          </a:schemeClr>
        </a:lnRef>
        <a:fillRef idx="1">
          <a:schemeClr val="accent1"/>
        </a:fillRef>
        <a:effectRef idx="0">
          <a:schemeClr val="accent1"/>
        </a:effectRef>
        <a:fontRef idx="minor">
          <a:schemeClr val="lt1"/>
        </a:fontRef>
      </a:style>
    </a:spDef>
    <a:lnDef>
      <a:spPr>
        <a:ln w="9525" cmpd="sng">
          <a:solidFill>
            <a:schemeClr val="accent2"/>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spcBef>
            <a:spcPts val="300"/>
          </a:spcBef>
          <a:spcAft>
            <a:spcPts val="600"/>
          </a:spcAft>
          <a:defRPr sz="2000" dirty="0" smtClean="0">
            <a:solidFill>
              <a:schemeClr val="accent2">
                <a:lumMod val="75000"/>
              </a:schemeClr>
            </a:solidFill>
            <a:latin typeface="Salesforce Sans"/>
            <a:cs typeface="Salesforce Sans"/>
          </a:defRPr>
        </a:defPPr>
      </a:lstStyle>
    </a:txDef>
  </a:objectDefaults>
  <a:extraClrSchemeLst/>
  <a:extLst>
    <a:ext uri="{05A4C25C-085E-4340-85A3-A5531E510DB2}">
      <thm15:themeFamily xmlns:thm15="http://schemas.microsoft.com/office/thememl/2012/main" name="Bizrate_Deck_Theme" id="{68FB7C78-5B07-4344-81B1-7EB94A45E0E0}" vid="{F0AD89E7-3CA9-5842-B8E4-C910FE7571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 dockstate="right" visibility="0" width="350" row="0">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DB5CED6C-81A9-D94E-A4AC-EDD82234D69E}">
  <we:reference id="wa200007130" version="1.0.0.1" store="en-US" storeType="OMEX"/>
  <we:alternateReferences>
    <we:reference id="WA200007130" version="1.0.0.1" store=""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263E5120-2933-6D4C-B6B5-26E95D8C2880}">
  <we:reference id="wa200007371" version="1.0.0.70" store="en-US" storeType="OMEX"/>
  <we:alternateReferences>
    <we:reference id="wa200007371" version="1.0.0.70" store="en-US" storeType="OMEX"/>
  </we:alternateReferences>
  <we:properties/>
  <we:bindings/>
  <we:snapshot xmlns:r="http://schemas.openxmlformats.org/officeDocument/2006/relationships"/>
  <we:extLst>
    <a:ext xmlns:a="http://schemas.openxmlformats.org/drawingml/2006/main" uri="{0858819E-0033-43BF-8937-05EC82904868}">
      <we:backgroundApp state="1" runtimeId="Taskpane.Url"/>
    </a:ext>
  </we:extLst>
</we:webextension>
</file>

<file path=docProps/app.xml><?xml version="1.0" encoding="utf-8"?>
<Properties xmlns="http://schemas.openxmlformats.org/officeDocument/2006/extended-properties" xmlns:vt="http://schemas.openxmlformats.org/officeDocument/2006/docPropsVTypes">
  <Template/>
  <TotalTime>38551</TotalTime>
  <Words>1869</Words>
  <Application>Microsoft Macintosh PowerPoint</Application>
  <PresentationFormat>Widescreen</PresentationFormat>
  <Paragraphs>327</Paragraphs>
  <Slides>24</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Aptos</vt:lpstr>
      <vt:lpstr>Arial</vt:lpstr>
      <vt:lpstr>Cambria</vt:lpstr>
      <vt:lpstr>Salesforce Sans</vt:lpstr>
      <vt:lpstr>Segoe UI</vt:lpstr>
      <vt:lpstr>Segoe UI Semibold</vt:lpstr>
      <vt:lpstr>Segoe UI Semilight</vt:lpstr>
      <vt:lpstr>Wingdings</vt:lpstr>
      <vt:lpstr>1_Bizrate_Deck_Theme</vt:lpstr>
      <vt:lpstr>Get the Insights Story Behind the Data</vt:lpstr>
      <vt:lpstr>How to Use This (Read This First)</vt:lpstr>
      <vt:lpstr>Recommended Working Session</vt:lpstr>
      <vt:lpstr>SECTION 1 Worksheets: Establish Context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Daren Reifsneider</dc:creator>
  <cp:lastModifiedBy>Benjamin Anik</cp:lastModifiedBy>
  <cp:revision>85</cp:revision>
  <dcterms:created xsi:type="dcterms:W3CDTF">2025-10-23T16:43:46Z</dcterms:created>
  <dcterms:modified xsi:type="dcterms:W3CDTF">2026-01-15T17:32:11Z</dcterms:modified>
</cp:coreProperties>
</file>